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7DB96-4A32-1AD1-B2BF-D4F8FFAA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25D99-4B5F-3ECF-B749-B94D66C50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CDB47-2703-6384-10A5-C5C3977A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9302EE-5C3A-E8F7-B531-B1206381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A5CD9-E57F-AA5F-50AB-871E3986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30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50D9D-53EA-C972-08B2-CCBB3D3B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691275-45BF-9005-10E5-E312B6492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B75045-2A73-B1CC-75B1-24D41FF7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F83F-B893-E304-D7C2-B22D4AA2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DE6753-63C1-8534-9AAF-A76B4364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78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2A2642-3599-BD73-2893-4977BB795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06FF42-3188-D108-E26A-AC23772E5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035380-807D-219C-8C12-6D311570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40C24-0456-61D9-0683-1C6176B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2EE975-46EF-6166-4E23-9F38BD6C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19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DA147-E1B7-91BD-5813-D6CC0DED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71DF7A-79E9-175F-453B-94E23861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088C7-C393-EFCD-4A65-6372EB13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00B2C-8288-00E0-EBB0-961D0E3E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FC373A-D053-AC17-62E7-74AB6A94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7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5C8F8-6E40-B215-EB59-4BC88511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3429C4-9F05-F836-757E-A84D3359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5F494D-2BC3-BC73-EFD4-F51C2ECE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5E189-2252-7541-3015-BBD1E7EA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2F9FE-EF0F-4F4E-F12A-3AC6BAED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774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97BBE-EDF7-2A8F-D196-7DF63254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3B1C7-3BB7-97BB-2FB7-075C247E5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5D4C2-B8B9-8EA5-F79C-25404FDBF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5FE31-5DAD-47B0-91C2-618909D0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DA4EA-5CCB-7D4F-B3AF-CD96A58A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B831E3-4171-E70E-C16B-672E2603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51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5338-34B5-6D6F-D1C3-BA73A66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DFA6A-BCD7-B5F2-3754-B3F9130B5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C8803C-AD51-EB09-4853-3B336AFA0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6F4D07-B744-0355-59AC-D6B528B78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7AAF4C-A1FC-6686-1C69-B338447A8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06DA29-BE84-8010-4C20-9F186A10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D89070-CFE8-75B6-48B7-7ACD749B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C035D7-F215-0EC3-A3F6-50E4FCA4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31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8AF63-C068-F61F-B1F8-7FC109FA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BB9CF3-97DE-7BEE-BA0E-22715026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C32F88-DB2F-22E9-8D3C-F1B5D9CB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32A519-E062-1AAE-A029-40FA7272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73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840160-D91B-86C6-C1D9-809B8833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8FF3FF-E067-3A43-9217-AF586910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61248D-47BD-57C7-B853-F92F660C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08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9318E-098D-7707-C490-018D8C12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78866-51AE-6338-98E2-0002D4D9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3AB76D-6356-15F6-70E0-8735E3C91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BC9ADF-A5B8-4213-A62A-BD207DF1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80B843-F3A6-6949-3F26-BC9A2D12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3A0DB2-D4C2-2552-439F-C10CE7B6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398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97BA7-4761-0488-F160-F3B534B2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D9E948-0C0B-8016-C461-1FF8D83A8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5B2D0E-40C8-B8C4-D736-62992C2A3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9E8397-802B-E841-50F6-E82EE429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A8B7A5-C02B-6C54-D102-912F9483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4B89C-F688-6B63-E13D-6C36C494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82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015A95-42EE-31EF-D013-86EEB38D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9C7C8-268E-BEFD-3C39-ACE01258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8BF57-9EF2-7853-64A2-4822D68E6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C91D-2AB2-41B7-BA19-D70B4AF637F6}" type="datetimeFigureOut">
              <a:rPr lang="es-CL" smtClean="0"/>
              <a:t>10-03-2025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92362-63E1-EA65-16F0-D560E2ADB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10D98-C168-DD10-83F6-119B525E7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5D53-D36F-4368-8B7C-29366338CB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230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FICHA DE COMPRENSIÓN 2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27648" y="3501008"/>
            <a:ext cx="6400800" cy="1752600"/>
          </a:xfrm>
        </p:spPr>
        <p:txBody>
          <a:bodyPr/>
          <a:lstStyle/>
          <a:p>
            <a:r>
              <a:rPr lang="es-CL" dirty="0"/>
              <a:t>Comprendo los cuentos</a:t>
            </a:r>
          </a:p>
          <a:p>
            <a:r>
              <a:rPr lang="es-CL" b="1" dirty="0"/>
              <a:t>4° Básico</a:t>
            </a:r>
          </a:p>
          <a:p>
            <a:r>
              <a:rPr lang="es-CL" b="1"/>
              <a:t>12-03-2025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80802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25D17-1BA1-4D76-87B7-D742B61F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6633"/>
            <a:ext cx="7886700" cy="933553"/>
          </a:xfrm>
        </p:spPr>
        <p:txBody>
          <a:bodyPr/>
          <a:lstStyle/>
          <a:p>
            <a:r>
              <a:rPr lang="es-MX" dirty="0"/>
              <a:t>ANTES DE LA LECTURA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697CA-5A00-4D9E-88A6-1832CD85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504" y="980728"/>
            <a:ext cx="7822397" cy="5048132"/>
          </a:xfrm>
        </p:spPr>
        <p:txBody>
          <a:bodyPr>
            <a:normAutofit/>
          </a:bodyPr>
          <a:lstStyle/>
          <a:p>
            <a:r>
              <a:rPr lang="es-MX" dirty="0"/>
              <a:t>Si fueras de viaje ¿Qué medio de transporte te gustaría usar? </a:t>
            </a:r>
          </a:p>
          <a:p>
            <a:pPr marL="0" indent="0" algn="ctr">
              <a:buNone/>
            </a:pPr>
            <a:r>
              <a:rPr lang="es-MX" dirty="0"/>
              <a:t>Tren – globo aerostático – barco – Caballo – Otro.  (Dibújalo)</a:t>
            </a:r>
          </a:p>
          <a:p>
            <a:pPr marL="0" indent="0" algn="ctr">
              <a:buNone/>
            </a:pPr>
            <a:endParaRPr lang="es-MX" dirty="0"/>
          </a:p>
          <a:p>
            <a:r>
              <a:rPr lang="es-MX" dirty="0"/>
              <a:t>Observa la imagen.  Los pájaros viajan para buscar mejor clima ¿sabes como se llama esa acción?           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                                            </a:t>
            </a:r>
            <a:endParaRPr lang="es-CL" dirty="0"/>
          </a:p>
        </p:txBody>
      </p:sp>
      <p:pic>
        <p:nvPicPr>
          <p:cNvPr id="1026" name="Picture 2" descr="Qué aves migran en otoño? - Mis Animales">
            <a:extLst>
              <a:ext uri="{FF2B5EF4-FFF2-40B4-BE49-F238E27FC236}">
                <a16:creationId xmlns:a16="http://schemas.microsoft.com/office/drawing/2014/main" id="{327117FA-C4C2-4310-A1C7-A66CE2BE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365105"/>
            <a:ext cx="2552066" cy="22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E8379B-8A73-4553-A811-A49C7281B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9131" t="19502" r="41304" b="9739"/>
          <a:stretch/>
        </p:blipFill>
        <p:spPr>
          <a:xfrm>
            <a:off x="300251" y="-13649"/>
            <a:ext cx="503014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8A17B8-31B1-4BF4-9125-6782C81B6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0870" t="34582" r="33261" b="18632"/>
          <a:stretch/>
        </p:blipFill>
        <p:spPr>
          <a:xfrm>
            <a:off x="5763466" y="-13649"/>
            <a:ext cx="5086504" cy="54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ACD0F-B567-4264-AD58-F0CB74E8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133113"/>
            <a:ext cx="10515600" cy="1325563"/>
          </a:xfrm>
        </p:spPr>
        <p:txBody>
          <a:bodyPr/>
          <a:lstStyle/>
          <a:p>
            <a:r>
              <a:rPr lang="es-MX" dirty="0"/>
              <a:t>DESPUÉS DE LA LECTURA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1FDB7-EE94-407D-8322-804769F73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32" y="145867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Según el texto, ¿Cómo eran los animales de la laguna?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¿Qué hicieron los “bichos” de la laguna cuando supieron que la lombriz iba a viajar?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¿Qué clase de animal era una </a:t>
            </a:r>
            <a:r>
              <a:rPr lang="es-MX" i="1" dirty="0"/>
              <a:t>calandria</a:t>
            </a:r>
            <a:r>
              <a:rPr lang="es-MX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¿Qué habría pasado si ningún animal hubiera ayudado a viajar a la lombriz? Escribe lo que piensas.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CL" i="1" dirty="0"/>
              <a:t>¿Conoces a alguna persona que haya emigrado de su país de origen? Escribe su nombre y el lugar de donde emigró.</a:t>
            </a:r>
          </a:p>
        </p:txBody>
      </p:sp>
    </p:spTree>
    <p:extLst>
      <p:ext uri="{BB962C8B-B14F-4D97-AF65-F5344CB8AC3E}">
        <p14:creationId xmlns:p14="http://schemas.microsoft.com/office/powerpoint/2010/main" val="987167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FICHA DE COMPRENSIÓN 2</vt:lpstr>
      <vt:lpstr>ANTES DE LA LECTURA</vt:lpstr>
      <vt:lpstr>Presentación de PowerPoint</vt:lpstr>
      <vt:lpstr>DESPUÉS DE LA LECTURA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2025-03-07T21:33:36Z</dcterms:created>
  <dcterms:modified xsi:type="dcterms:W3CDTF">2025-03-10T14:58:49Z</dcterms:modified>
</cp:coreProperties>
</file>