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6EB4F-A13D-4052-A1EC-8366E6E1B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DC7FEF-7548-7010-769F-3618CE06D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730577-C851-CBB9-4193-7589C5FC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7FA15F-D594-5B31-3AB5-2D0ABD45B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52DC2D-0A74-1C08-7190-B7D8BF27C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035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998D62-8E2F-8F40-60A9-A8E3C58F7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902A8B-0B5F-4227-BB82-1E656EAD3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A5A2D5-B346-C3A0-DCCA-145FB863F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740BF-E1A1-F690-894B-11A5C4576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AB5992-F788-2476-1487-CE8D5218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145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4412F82-D36A-1035-53F1-BCC5EF8785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F4B000-C96B-A66B-905B-76211DB7E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06B75C-A646-3156-F677-6E163E16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77C2BA-47DD-ECE5-939A-549C7DBF1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7BCABF-2E85-09EF-E8CF-5851D5FAB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723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F0769-439D-6248-BB39-BB4C715AE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5EB8D0-013F-04EC-97BD-4DEC882D0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71E5FA-8A49-B997-A40D-9F10A8A20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681753-9EE4-A85D-2FE8-19661A5DF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40C7EF-1E64-2288-0C1B-36080E258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969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D9BEBB-843B-62C7-C87B-F2BC1001F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E152D7-74D8-6E2F-DB03-021951EE5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91CAF7-4694-9D30-D312-6E5FD5CE3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2E999B-5AB9-E8F7-127E-F19378C6C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742321-EDDA-4AEF-430A-1B5722ED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13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95263-BF7B-428B-0C47-A9B043642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C2AE06-5E65-42A7-0CE9-D7E456133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0BDC8B-59D1-4F12-6244-3DE7E1D33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55DB0D-06B6-297A-8EA1-3658A8DDF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1BDF42-7D96-445E-9D80-987010D36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4D7400-4750-8B5D-29DA-B1286450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003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E060C-D1FA-F8DE-6070-74DD32FE6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36AE2E-E5E4-420E-41FD-948C1AC63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136D36-3A31-F2F3-157D-B1931CD28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360BEC8-B873-4566-5731-C7A8B0A09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85C027-BDB5-98E3-DB63-A8E6330EE6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2B061F4-0CFE-B759-63FA-EBBB0106E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02A31A0-35E8-4E53-A14E-FA9F692D6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81913F-87F0-4424-8CD2-76BD1223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975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B75A9-6E4B-AA9A-2CF7-8CF36F19E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42D996A-C8F6-E2F7-3738-341DAF765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DECDD5-E3E5-9733-0A7F-092FA03D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EC8CAC-4687-6CE4-0532-5B55AC89C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021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10C12DF-9E99-6EDC-B0FB-EFC062D75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1AFD21-C9EA-3C86-2CCC-9B603699E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DA8AB5-E6FD-7A0B-B385-AB824C8B4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023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F2601F-F994-48A3-BE27-B5E586E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9E90A1-DD89-0EBB-00DF-0B795423E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75C35E-016C-C762-A317-BFCEB71D6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C6EC5C-49D9-47C8-56EA-C40AEDBC7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CB18B6-34E8-D138-4EFD-955619BD0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4EC555-47E7-7442-C888-1BAB3E27D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037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71DFD-F8C5-F37A-B222-767165485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F4CFF82-C9AE-07E2-347B-7D368BA6F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E32350-F9C6-38A0-1A64-8AA7D3B3B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A6A47D-7CDE-BE75-6A24-686E99BE7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361544-61EA-83F1-AB50-3148F71AA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BA2CE6-7842-EA35-1814-024A709DF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217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270CC5B-16A0-22D9-17D4-EE8E871D5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0ED1C4-F809-9A3F-2FAB-E955A7CF1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C0A05-3D5D-049F-BB5A-D80A2A9CF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4B125-3DCF-46E1-99F1-AEEDF31AA228}" type="datetimeFigureOut">
              <a:rPr lang="es-CL" smtClean="0"/>
              <a:t>21-03-2025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B63CDA-8FC5-A1B5-89E7-38D53E7AC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6C42BF-4170-175A-0125-231074F254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D6B3B-5458-4920-AA9E-528D351A8E7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045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81E7BE-744E-738E-CD17-FC24E2433F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8DEF7A-1216-86D3-42EC-82087CEB4C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644743" cy="1655762"/>
          </a:xfrm>
        </p:spPr>
        <p:txBody>
          <a:bodyPr/>
          <a:lstStyle/>
          <a:p>
            <a:r>
              <a:rPr lang="es-CL" sz="4000" dirty="0">
                <a:solidFill>
                  <a:srgbClr val="FF0000"/>
                </a:solidFill>
              </a:rPr>
              <a:t>Comprendo el libro “ Igual a mi distinto a ti”</a:t>
            </a:r>
          </a:p>
          <a:p>
            <a:r>
              <a:rPr lang="es-CL" dirty="0"/>
              <a:t>2°básico</a:t>
            </a:r>
          </a:p>
          <a:p>
            <a:r>
              <a:rPr lang="es-CL" dirty="0"/>
              <a:t>26-03-2025</a:t>
            </a:r>
          </a:p>
        </p:txBody>
      </p:sp>
    </p:spTree>
    <p:extLst>
      <p:ext uri="{BB962C8B-B14F-4D97-AF65-F5344CB8AC3E}">
        <p14:creationId xmlns:p14="http://schemas.microsoft.com/office/powerpoint/2010/main" val="221254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0C9D3-FB23-E1F6-29BD-9898D668E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0709"/>
          </a:xfrm>
        </p:spPr>
        <p:txBody>
          <a:bodyPr>
            <a:normAutofit/>
          </a:bodyPr>
          <a:lstStyle/>
          <a:p>
            <a:r>
              <a:rPr lang="es-C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Comenta con tus compañeros el libro “Igual a mi distinto a ti” y luego contesta.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9BBC13-81A8-1600-6C80-20D12938E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8" y="809898"/>
            <a:ext cx="11743509" cy="5747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dirty="0"/>
              <a:t>1.- ¿Qué te pareció el libro?</a:t>
            </a:r>
          </a:p>
          <a:p>
            <a:pPr marL="0" indent="0">
              <a:buNone/>
            </a:pPr>
            <a:r>
              <a:rPr lang="es-CL" dirty="0"/>
              <a:t>________________________________________________________________</a:t>
            </a:r>
          </a:p>
          <a:p>
            <a:pPr marL="0" indent="0">
              <a:buNone/>
            </a:pPr>
            <a:r>
              <a:rPr lang="es-CL" dirty="0"/>
              <a:t>2.- ¿Quién es el autor del libro?</a:t>
            </a:r>
          </a:p>
          <a:p>
            <a:pPr marL="0" indent="0">
              <a:buNone/>
            </a:pPr>
            <a:r>
              <a:rPr lang="es-CL" dirty="0"/>
              <a:t>_______________________________________________________________</a:t>
            </a:r>
          </a:p>
          <a:p>
            <a:pPr marL="0" indent="0">
              <a:buNone/>
            </a:pPr>
            <a:r>
              <a:rPr lang="es-CL" dirty="0"/>
              <a:t>3.- ¿De qué se trata el libro?</a:t>
            </a:r>
          </a:p>
          <a:p>
            <a:pPr marL="0" indent="0">
              <a:buNone/>
            </a:pPr>
            <a:r>
              <a:rPr lang="es-CL" dirty="0"/>
              <a:t>_______________________________________________________________</a:t>
            </a:r>
          </a:p>
          <a:p>
            <a:pPr marL="0" indent="0">
              <a:buNone/>
            </a:pPr>
            <a:r>
              <a:rPr lang="es-CL" dirty="0"/>
              <a:t>4.- ¿Crees que estos hermanos se aman? ¿Por qué crees eso?</a:t>
            </a:r>
          </a:p>
          <a:p>
            <a:pPr marL="0" indent="0">
              <a:buNone/>
            </a:pPr>
            <a:r>
              <a:rPr lang="es-CL" dirty="0"/>
              <a:t>_______________________________________________________________</a:t>
            </a:r>
          </a:p>
          <a:p>
            <a:pPr marL="0" indent="0">
              <a:buNone/>
            </a:pPr>
            <a:r>
              <a:rPr lang="es-CL" dirty="0"/>
              <a:t>5.- ¿Qué le gustaba hacer a los hermanos?</a:t>
            </a:r>
          </a:p>
          <a:p>
            <a:pPr marL="0" indent="0">
              <a:buNone/>
            </a:pPr>
            <a:r>
              <a:rPr lang="es-CL" dirty="0"/>
              <a:t>_______________________________________________________________</a:t>
            </a:r>
          </a:p>
          <a:p>
            <a:pPr marL="0" indent="0">
              <a:buNone/>
            </a:pPr>
            <a:r>
              <a:rPr lang="es-CL" dirty="0"/>
              <a:t>6.- Dibuja a los personajes principales.</a:t>
            </a:r>
          </a:p>
        </p:txBody>
      </p:sp>
    </p:spTree>
    <p:extLst>
      <p:ext uri="{BB962C8B-B14F-4D97-AF65-F5344CB8AC3E}">
        <p14:creationId xmlns:p14="http://schemas.microsoft.com/office/powerpoint/2010/main" val="29083347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COMPRENSIÓN 3</vt:lpstr>
      <vt:lpstr>Comenta con tus compañeros el libro “Igual a mi distinto a ti” y luego contesta.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2025-03-21T22:31:57Z</dcterms:created>
  <dcterms:modified xsi:type="dcterms:W3CDTF">2025-03-21T22:52:02Z</dcterms:modified>
</cp:coreProperties>
</file>