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F3DCC7-61E6-E907-091A-A0B6F05F9C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1C2016-0840-C50C-7713-6AE9EB5FE9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2C047E-8408-CD25-623F-3E288984F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3D2A-7483-44D7-A4AC-34BA178A8C33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10F0F9-21D3-B56B-E5BF-A27F4F504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146D7B-0D66-551F-94DB-131524A67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0F14A-58C3-4C1A-8A90-A4E6320C5C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3515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3E1279-6257-84E2-ED57-FB2345EAC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9E8F6B3-29F1-5032-52D4-BB5480626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4FA138-7167-3B4A-C3B3-7D58A07AB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3D2A-7483-44D7-A4AC-34BA178A8C33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BC8589-248D-9DB0-0342-9219B7FC6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BF5214-1361-CC99-CCA2-BF9F54A80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0F14A-58C3-4C1A-8A90-A4E6320C5C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60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6A97B7D-9532-D062-6199-645DB15496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984573B-DFC5-54FE-9974-60E00A60F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54517B-F78F-4401-F2EF-A162A4E19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3D2A-7483-44D7-A4AC-34BA178A8C33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D8F1F3-9509-2CF8-3467-12CC9F916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90E609-9BC9-0C21-3914-5ABA35F1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0F14A-58C3-4C1A-8A90-A4E6320C5C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0992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0FB5C1-C5B5-55FC-4AC9-FDF8D5EE6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DB3A4F-216C-172F-D8E3-FFD85886F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E40334-E351-473B-3443-1C3E310CA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3D2A-7483-44D7-A4AC-34BA178A8C33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55A30B-D26F-510E-9D11-AAB6F7E7F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4B40A4-C157-33AE-9EB9-01B9AB624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0F14A-58C3-4C1A-8A90-A4E6320C5C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09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F95289-561B-8240-5227-6079840DB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2F93349-BEDB-B687-CF2C-CF85958EB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A6DDF8-7389-AD79-02E6-ED8B65B29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3D2A-7483-44D7-A4AC-34BA178A8C33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8D09A2-9460-8052-7C2D-53B83E131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E1F20F-0724-FFE5-214D-4C6144140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0F14A-58C3-4C1A-8A90-A4E6320C5C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2256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8062DE-6F76-20AB-5E50-22AB1D897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C0760B-D6A2-4D90-12BC-BB3B05D049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E5C04C0-C06B-6277-EE89-D804F7B48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F9A567-8917-2384-F7B9-F31192F7B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3D2A-7483-44D7-A4AC-34BA178A8C33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81E9A02-F1B9-0830-EE19-DAE1BE8DB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AE3BF4-B32E-807B-0D83-C5F32DED9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0F14A-58C3-4C1A-8A90-A4E6320C5C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3819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7C916D-63DD-5090-620C-AED4ED776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15E6AD-56AF-50B3-2D32-D213C98E6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8117169-48D8-96F1-604C-C404D60716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D825B0-EC0A-378F-503A-99B41D0BC2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AE2CE6B-F7A1-642E-D88A-1C2162836E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5FF2CA-528A-C5FE-01E2-DCB7E5A55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3D2A-7483-44D7-A4AC-34BA178A8C33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5B970D6-687A-7F40-9C0D-327C0D694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53AD058-95C9-FB36-1F0D-57B01C8C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0F14A-58C3-4C1A-8A90-A4E6320C5C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6138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F952CC-9DC7-5663-29A9-0748FE4B5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62B477E-6BC4-1200-48FB-ACB4E4E91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3D2A-7483-44D7-A4AC-34BA178A8C33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ACCA5D9-5284-62F1-C555-A93E391DA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F114256-4FF6-90AD-CA46-C4EC039D0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0F14A-58C3-4C1A-8A90-A4E6320C5C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983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78658B1-BDB8-F914-1CA2-A34597A89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3D2A-7483-44D7-A4AC-34BA178A8C33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1E6A689-2DBD-5E6E-BD27-3705CA503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3A25D3A-C592-9EA9-E0DB-EF4D5CE78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0F14A-58C3-4C1A-8A90-A4E6320C5C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9023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9201B1-BD32-2F4C-E5F2-3DC22DC0B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93E04A-1D0D-6C92-AE1F-440162EBE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EB668C-4DFA-68A3-EAF5-7AB207143A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064229-ABA9-8D91-6BF3-21DE038D8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3D2A-7483-44D7-A4AC-34BA178A8C33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DE2A69-8416-1A17-1CEB-E3017E1EB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2FD8F1-6937-48AA-1AD0-DE886ABAF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0F14A-58C3-4C1A-8A90-A4E6320C5C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3177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42FD1-59B9-6A1D-E20A-0C1ED736D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E29626C-CE1F-7EB1-ADED-08C55D4EC5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C99893-B8EE-C0A1-9CA8-3DE9C7744F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742E87-903E-C2AF-33F7-35EA6F43F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3D2A-7483-44D7-A4AC-34BA178A8C33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63B6C8-9946-74E1-74EC-111C09AE7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D67CB9-C5EA-8EB7-4B73-4986ECD1B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0F14A-58C3-4C1A-8A90-A4E6320C5C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1916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EA3DE51-55BE-9215-4ED7-01EC1317B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B2ECD2-947F-E4F1-68EA-45A9B9F15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309C40-6E88-B8C8-8E32-2DB5D8BE62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A3D2A-7483-44D7-A4AC-34BA178A8C33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0E14A4-EB06-88BE-E97A-F214946BD6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BE70E4-18CF-F8C8-2F35-A01DDDCF39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0F14A-58C3-4C1A-8A90-A4E6320C5C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128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D8A2D9-40D3-D78D-3A38-FA478843D1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FICHA DE </a:t>
            </a:r>
            <a:r>
              <a:rPr lang="es-MX"/>
              <a:t>COMPRENSIÓN 3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D242A6-BA0D-78CB-D444-8657511953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Comprendemos cuentos</a:t>
            </a:r>
          </a:p>
          <a:p>
            <a:r>
              <a:rPr lang="es-MX" dirty="0"/>
              <a:t>4° B</a:t>
            </a:r>
          </a:p>
          <a:p>
            <a:r>
              <a:rPr lang="es-MX" dirty="0"/>
              <a:t>17-03-2025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46466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28D0C3-232E-A309-A3DD-6A616545A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0124661" cy="662782"/>
          </a:xfrm>
        </p:spPr>
        <p:txBody>
          <a:bodyPr>
            <a:normAutofit fontScale="90000"/>
          </a:bodyPr>
          <a:lstStyle/>
          <a:p>
            <a:r>
              <a:rPr lang="es-MX" dirty="0"/>
              <a:t>Leamos:</a:t>
            </a:r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BEAE08F-45F2-2BC9-E981-7733CB2C42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56" t="28202" r="27826" b="37965"/>
          <a:stretch/>
        </p:blipFill>
        <p:spPr>
          <a:xfrm>
            <a:off x="543340" y="681037"/>
            <a:ext cx="11343860" cy="517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69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0896B76-E1C6-3266-5656-75DDE3452C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130" t="24335" r="23478" b="6838"/>
          <a:stretch/>
        </p:blipFill>
        <p:spPr>
          <a:xfrm>
            <a:off x="1437861" y="208722"/>
            <a:ext cx="9316278" cy="644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133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60CC2C-7924-6695-674D-39A0FCDE4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34805"/>
          </a:xfrm>
        </p:spPr>
        <p:txBody>
          <a:bodyPr>
            <a:normAutofit fontScale="90000"/>
          </a:bodyPr>
          <a:lstStyle/>
          <a:p>
            <a:r>
              <a:rPr lang="es-MX" dirty="0"/>
              <a:t>Ahora completa con el inicio, desarrollo y final:</a:t>
            </a:r>
            <a:endParaRPr lang="es-CL" dirty="0"/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2A40691E-FC76-259B-E36B-70F4DC1B12FA}"/>
              </a:ext>
            </a:extLst>
          </p:cNvPr>
          <p:cNvSpPr/>
          <p:nvPr/>
        </p:nvSpPr>
        <p:spPr>
          <a:xfrm>
            <a:off x="1106557" y="893831"/>
            <a:ext cx="9515060" cy="193481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3CD39251-BF17-6359-E04D-2864BAB33572}"/>
              </a:ext>
            </a:extLst>
          </p:cNvPr>
          <p:cNvSpPr/>
          <p:nvPr/>
        </p:nvSpPr>
        <p:spPr>
          <a:xfrm>
            <a:off x="1152939" y="2828648"/>
            <a:ext cx="9515060" cy="193481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FB678CF0-E098-35DD-6882-94B91D91747E}"/>
              </a:ext>
            </a:extLst>
          </p:cNvPr>
          <p:cNvSpPr/>
          <p:nvPr/>
        </p:nvSpPr>
        <p:spPr>
          <a:xfrm>
            <a:off x="1152939" y="4763465"/>
            <a:ext cx="9515060" cy="193481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116945D8-DD93-8A2C-C8F6-2ACC7145226B}"/>
              </a:ext>
            </a:extLst>
          </p:cNvPr>
          <p:cNvSpPr/>
          <p:nvPr/>
        </p:nvSpPr>
        <p:spPr>
          <a:xfrm>
            <a:off x="1192133" y="935101"/>
            <a:ext cx="96853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Inicio</a:t>
            </a:r>
            <a:endParaRPr lang="es-CL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40FF38B-395E-7803-448D-5F24745F9D2D}"/>
              </a:ext>
            </a:extLst>
          </p:cNvPr>
          <p:cNvSpPr/>
          <p:nvPr/>
        </p:nvSpPr>
        <p:spPr>
          <a:xfrm>
            <a:off x="1291524" y="2992878"/>
            <a:ext cx="1822737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Desarrollo</a:t>
            </a:r>
            <a:endParaRPr lang="es-CL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350EB673-F3A6-2608-1188-7B3B3BFD0328}"/>
              </a:ext>
            </a:extLst>
          </p:cNvPr>
          <p:cNvSpPr/>
          <p:nvPr/>
        </p:nvSpPr>
        <p:spPr>
          <a:xfrm>
            <a:off x="1338814" y="4763465"/>
            <a:ext cx="87395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Final</a:t>
            </a:r>
            <a:endParaRPr lang="es-CL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6483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C1D4FB-F1DA-2A85-6F3C-B981F7292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914" y="1040984"/>
            <a:ext cx="10515600" cy="4167119"/>
          </a:xfrm>
        </p:spPr>
        <p:txBody>
          <a:bodyPr>
            <a:normAutofit/>
          </a:bodyPr>
          <a:lstStyle/>
          <a:p>
            <a:r>
              <a:rPr lang="es-MX" dirty="0"/>
              <a:t>Recuerdas cuales son los elementos de un cuento…</a:t>
            </a: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364812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</Words>
  <Application>Microsoft Office PowerPoint</Application>
  <PresentationFormat>Panorámica</PresentationFormat>
  <Paragraphs>10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FICHA DE COMPRENSIÓN 3</vt:lpstr>
      <vt:lpstr>Leamos:</vt:lpstr>
      <vt:lpstr>Presentación de PowerPoint</vt:lpstr>
      <vt:lpstr>Ahora completa con el inicio, desarrollo y final:</vt:lpstr>
      <vt:lpstr>Recuerdas cuales son los elementos de un cuento…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2025-03-14T18:09:34Z</dcterms:created>
  <dcterms:modified xsi:type="dcterms:W3CDTF">2025-03-17T11:25:27Z</dcterms:modified>
</cp:coreProperties>
</file>