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F9D39-C35E-0A04-17BE-D311229F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990AAB-3805-DA04-1E26-4CCF7C621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57003E-F85A-9F09-F83C-D344A789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5E317C-2B00-CCA2-8995-633530CE4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AA3020-09AF-C6D2-9235-96E04B55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07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6D5A0-8B3A-09C0-55DB-F39B05783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B48273-1532-DB1F-74DF-E3D5BF69E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433FC4-68A2-8188-53E4-81A2203B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D1807E-99B2-7217-BA45-EF3317A21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E9AFF7-5FF4-965D-27D3-BF4EB6E4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487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57BA27-F3D5-550B-AD3C-AD193868F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37C46D-E340-42BA-FC83-CC93EB206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2BB1A8-75C3-2C85-6B89-EC41628B0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4215D9-98A0-DAC2-1D86-840A602F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32BEBE-0DE6-46EC-AD7B-8C8F9169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23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1B1CD-A6D4-36A4-0BF4-FADCD28F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3CD541-D762-EB7D-BD5E-4451C0D68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00A9F9-9AA1-CC79-760C-AF85E48D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5F6D4D-1714-4BA1-ADFE-91B1EB7EB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4A54C5-37E1-A2FE-0B86-E66D97951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191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FA6B5-0341-3FED-3E87-92EB42459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465059-7083-5ECA-062B-200F8C814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F2F980-390D-BB8D-792D-8276C8B9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A5ADAA-00EE-08B7-79BD-F694A954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D84F76-9B7D-9191-9422-D972437F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121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BE876-1F5D-6E3F-454B-D9D282404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128CCB-797D-F23A-3901-3D03D7FA5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F77585-3647-BB7F-8147-586FE8967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9EDE3D-9608-A763-AD4A-9344B493B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CC17EE-311B-6FF4-F9DF-AE862008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856108-116A-C5B8-76FD-A5FEE2DC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99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DC3E81-DB88-DA40-A31C-A9F670828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5FFB0E-DA51-9BEA-EDC2-634FC6847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C663E0-89B7-A311-4BD3-6BE486384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DF279CA-49A6-217E-BE8E-2C4BBB580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3BE45A-784E-5AEA-9A67-9C0C7651A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EE023F-F680-F775-6844-557BDF114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297607-55CE-30B3-96C7-DB910D4F6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BBA105-9871-B165-E5AE-E9665B4D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369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734F66-D0E3-522B-5413-EC1598BF3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ECF5666-FB86-2D66-2989-7E9F6821D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21E92F-5CFD-F696-E136-C52FBCB0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36D61E-79E6-0F32-3367-2A19DFA3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80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5DD632-7C10-7387-1952-7197B8F2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93B4A4-B5FA-7FF7-04F1-35C54CE96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41A5B5-E24D-6CDA-1A07-2E0697E3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135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8C493-EB52-878D-1878-CB243117F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376F01-3F0C-4B9D-96B6-67722210B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6F0600-F193-2A57-238E-093EC170D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D2994D-C45C-4869-2EE9-C2E2188D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D4F136-6227-739D-F2DB-ACB493CA9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7B54DE-1011-E311-075E-568019F1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17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8CE14-E67B-8BA4-12BE-34685041B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1537A7-FD81-5E2E-F9E7-9F526EA07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01655E-F174-782A-80B2-158B8E5E1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EDC0B0-CD6A-AF7C-3B44-A786530C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D1443F-3B26-6F81-B0F7-79B1E239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543920-7650-523E-0BA4-05F9F5BB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720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2154654-BD0B-20F0-5A4F-BB7EF1D9D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E0F0D7-6107-3DA0-CA9B-00B32984B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39E549-86D0-AE84-87CE-E7E804949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9D3ED-FAD1-4F0D-B05A-F272573399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DC5F25-0107-6058-438E-BCDF0AA67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2DD9C7-67C4-5E7C-47AB-6B0C0B2F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1C7E1-0674-42D3-B4EA-0B24A568C5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745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D31B5-A549-14C4-0600-74E507ED3B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7B3D21-6E5D-0EAC-C04B-C91BC56923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UNA FÁBULA</a:t>
            </a:r>
          </a:p>
          <a:p>
            <a:r>
              <a:rPr lang="es-CL" dirty="0"/>
              <a:t>3° BÁSICO</a:t>
            </a:r>
          </a:p>
          <a:p>
            <a:r>
              <a:rPr lang="es-CL"/>
              <a:t>21-03-2025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062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D7B20-1827-EC92-38B4-DD2D4B8B7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0"/>
            <a:ext cx="7265504" cy="907084"/>
          </a:xfrm>
        </p:spPr>
        <p:txBody>
          <a:bodyPr/>
          <a:lstStyle/>
          <a:p>
            <a:r>
              <a:rPr lang="es-CL" dirty="0"/>
              <a:t>Antes de leer: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7B7BA6-6A9B-7787-BB48-3D42D1EC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5389" y="907088"/>
            <a:ext cx="7886700" cy="1425299"/>
          </a:xfrm>
        </p:spPr>
        <p:txBody>
          <a:bodyPr>
            <a:normAutofit fontScale="92500"/>
          </a:bodyPr>
          <a:lstStyle/>
          <a:p>
            <a:r>
              <a:rPr lang="es-CL" dirty="0"/>
              <a:t>¿Qué es una enseñanza?</a:t>
            </a:r>
          </a:p>
          <a:p>
            <a:r>
              <a:rPr lang="es-CL" dirty="0"/>
              <a:t>¿Para qué son las enseñanzas?</a:t>
            </a:r>
          </a:p>
          <a:p>
            <a:r>
              <a:rPr lang="es-CL" dirty="0"/>
              <a:t>Observa las imágenes . ¿Qué animales son?¿Cómo son?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1026" name="Picture 2" descr="Grulla común - Grus grus">
            <a:extLst>
              <a:ext uri="{FF2B5EF4-FFF2-40B4-BE49-F238E27FC236}">
                <a16:creationId xmlns:a16="http://schemas.microsoft.com/office/drawing/2014/main" id="{B6F58BD8-1FBF-36E1-9E3E-918765A61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279" y="2602641"/>
            <a:ext cx="2267209" cy="302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 extingue el lobo noruego-sueco - AS.com">
            <a:extLst>
              <a:ext uri="{FF2B5EF4-FFF2-40B4-BE49-F238E27FC236}">
                <a16:creationId xmlns:a16="http://schemas.microsoft.com/office/drawing/2014/main" id="{BD1E8040-66E8-4311-616E-2CD7864F0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286" y="2602638"/>
            <a:ext cx="4030592" cy="302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65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8C02E-5F32-6DF5-BDEF-98463106D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8256"/>
            <a:ext cx="7886700" cy="843136"/>
          </a:xfrm>
        </p:spPr>
        <p:txBody>
          <a:bodyPr/>
          <a:lstStyle/>
          <a:p>
            <a:r>
              <a:rPr lang="es-CL" dirty="0"/>
              <a:t>Ahora a leer:</a:t>
            </a:r>
          </a:p>
        </p:txBody>
      </p:sp>
      <p:pic>
        <p:nvPicPr>
          <p:cNvPr id="4" name="Imagen 3" descr="6 fábulas de ESOPO para aprender valores y trabajar la COMPRENSIÓN LECTORA  – Imagenes Educativas">
            <a:extLst>
              <a:ext uri="{FF2B5EF4-FFF2-40B4-BE49-F238E27FC236}">
                <a16:creationId xmlns:a16="http://schemas.microsoft.com/office/drawing/2014/main" id="{1CA611FF-E698-6A45-4971-D92DBCE0DD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7" t="11365" r="6819" b="2840"/>
          <a:stretch/>
        </p:blipFill>
        <p:spPr bwMode="auto">
          <a:xfrm>
            <a:off x="2781303" y="682642"/>
            <a:ext cx="6950459" cy="6157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8405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1A6C6-C774-4653-5399-8AD964B29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7886700" cy="404664"/>
          </a:xfrm>
        </p:spPr>
        <p:txBody>
          <a:bodyPr>
            <a:normAutofit/>
          </a:bodyPr>
          <a:lstStyle/>
          <a:p>
            <a:r>
              <a:rPr lang="es-CL" sz="2000" dirty="0"/>
              <a:t>Después de lectura: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81E9C4-575E-3188-3248-F7AFE734A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206" y="692696"/>
            <a:ext cx="8753282" cy="536437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1.- ¿Qué problema tuvo el lobo?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2.- ¿Cómo ayudó la grulla al lobo?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3.- ¿Por qué el lobo le dice a la grulla: “¿no crees que es suficiente paga con haber sacado tu cabeza sana y salva de mi boca?”? 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4.- ¿Cuál es la enseñanza de esta fábula? 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91504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6D99B-DBAA-9D2B-6376-20A2B3956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Finalmente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B40F7F-8BB9-3E96-8C17-A4B8B9EB6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¿Qué es una fábula? </a:t>
            </a:r>
          </a:p>
          <a:p>
            <a:pPr marL="0" indent="0">
              <a:buNone/>
            </a:pPr>
            <a:r>
              <a:rPr lang="es-CL" dirty="0"/>
              <a:t>	Es un texto breve que nos cuenta una historia de fantasía, la que nos deja una enseñanza.</a:t>
            </a:r>
          </a:p>
          <a:p>
            <a:r>
              <a:rPr lang="es-CL" dirty="0"/>
              <a:t>¿Qué es una moraleja? </a:t>
            </a:r>
          </a:p>
          <a:p>
            <a:pPr marL="0" indent="0">
              <a:buNone/>
            </a:pPr>
            <a:r>
              <a:rPr lang="es-CL" dirty="0"/>
              <a:t>	Es la enseñanza que deja una fábula.</a:t>
            </a:r>
          </a:p>
          <a:p>
            <a:r>
              <a:rPr lang="es-CL" dirty="0"/>
              <a:t>¿Cuáles son las características de una fábula? </a:t>
            </a:r>
          </a:p>
          <a:p>
            <a:pPr marL="0" indent="0">
              <a:buNone/>
            </a:pPr>
            <a:r>
              <a:rPr lang="es-CL" dirty="0"/>
              <a:t>	Algunas características es que sus personajes generalmente son animales; son historias ficticias y que tienen una moraleja.</a:t>
            </a:r>
          </a:p>
        </p:txBody>
      </p:sp>
    </p:spTree>
    <p:extLst>
      <p:ext uri="{BB962C8B-B14F-4D97-AF65-F5344CB8AC3E}">
        <p14:creationId xmlns:p14="http://schemas.microsoft.com/office/powerpoint/2010/main" val="3263255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FICHA DE COMPRENSIÓN 4</vt:lpstr>
      <vt:lpstr>Antes de leer:</vt:lpstr>
      <vt:lpstr>Ahora a leer:</vt:lpstr>
      <vt:lpstr>Después de lectura:</vt:lpstr>
      <vt:lpstr>Finalmente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2025-03-17T14:54:03Z</dcterms:created>
  <dcterms:modified xsi:type="dcterms:W3CDTF">2025-03-17T19:53:31Z</dcterms:modified>
</cp:coreProperties>
</file>