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3250B7-4D2A-A150-8242-8E11B09493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7DEFB0-C170-187D-9CF9-21A903D7D5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4AF3A8-7FBB-5BF8-8832-9C1BFF51F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27C4-11A8-4794-83B7-6B8D7FA776B8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1E0163-5068-BD9C-78B8-A2816767D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76458D-BC48-7D75-E8BE-8E08B73B6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BEA5-E036-4A28-ADED-8F0691115C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7249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2DD1C9-63BB-6281-BA40-9A9707DF1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6099FF-63E4-BCD1-1268-49F4FA469E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2DBF56-BEAA-DE43-D92C-512F09CE9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27C4-11A8-4794-83B7-6B8D7FA776B8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2E1FB0-ECAC-38A4-656E-5F5AE5CAF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26FE8A-DBBE-D555-59A4-9C4589D17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BEA5-E036-4A28-ADED-8F0691115C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0213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72C368D-6E67-E350-52A0-0E19FABEA1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E2F261E-696D-2C2B-550E-B71F618117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557618-228A-EF9B-88DD-309980EEF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27C4-11A8-4794-83B7-6B8D7FA776B8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1BDC2E-0C57-A7B5-AD07-317CCCBAA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8CFC39-6E4F-92C7-4B75-3E0D0ACEA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BEA5-E036-4A28-ADED-8F0691115C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4326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6A9F0D-11F2-B651-4C4E-438269B06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9E7766-8FAD-DD83-401B-A764EFF42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E16A29-CF1A-D39F-7EA7-EB7D771B2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27C4-11A8-4794-83B7-6B8D7FA776B8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750A83-A6E2-AF19-F479-709032C9D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0BB284-7415-0986-615C-6A96F7507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BEA5-E036-4A28-ADED-8F0691115C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9847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F7BF11-B527-38BF-410E-834D30887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FA56457-B644-9AF0-6907-3B4369E3D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60FA08-A832-5725-03DF-452739523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27C4-11A8-4794-83B7-6B8D7FA776B8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DE20F8-8680-A0FD-3EA5-0198D0E3D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73B00D-01F3-289B-0A88-BDD54E05C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BEA5-E036-4A28-ADED-8F0691115C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6376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855A03-2D5B-E348-6DEC-B04D08266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F13B62-E196-0DE5-0F9B-BA17264334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470814C-4DF1-FFB3-5805-4B5CA0AA94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03120E8-0797-389D-7AFC-D823905A1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27C4-11A8-4794-83B7-6B8D7FA776B8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D26FDCB-AA88-8ADC-47C8-839750FC2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F49AA5A-D6E3-7A00-B688-5270E1893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BEA5-E036-4A28-ADED-8F0691115C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3347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8F2D22-1058-153A-535E-3967BD31A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D081722-19E3-8289-73E6-79C92DDA5D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672F8F2-EF90-82AF-5576-CB445F34BD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801CE07-34AD-7CAF-2E1C-B3D85270DA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330CF7F-11D4-CE0D-7DD7-B59D4C110F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B100619-2CCC-BEF6-67EB-D467CB9D8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27C4-11A8-4794-83B7-6B8D7FA776B8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8AE4C1E-3BBF-37E7-C422-991D76043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98AA94A-BCDD-2171-4B38-ED50D10AE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BEA5-E036-4A28-ADED-8F0691115C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18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3E7FEA-2AA7-61C7-04CF-2A89CD92A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476C636-630A-5CC3-A79E-889F3C8D0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27C4-11A8-4794-83B7-6B8D7FA776B8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F010399-96B8-CE85-A372-DF67D866B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CA6D7AD-9812-013D-44B1-F1B0369E1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BEA5-E036-4A28-ADED-8F0691115C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9702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7EF1B02-277C-1D1B-CC64-5A4B66276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27C4-11A8-4794-83B7-6B8D7FA776B8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2381A1D-C0B7-3E0B-B93D-2B6E2A070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BCDAB6B-21CA-6524-8F7E-C2324DCAA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BEA5-E036-4A28-ADED-8F0691115C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6680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08675B-7859-2659-9702-ED123F1AB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26889C-5520-45A8-F3C0-D8F60C2B9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0928DC7-AF7F-536D-9C9C-A3F255D2A8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ADA9F77-A52D-508A-209E-F1E3517BE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27C4-11A8-4794-83B7-6B8D7FA776B8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2BEB6BE-5FAC-FC31-A286-BF1D9F911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77BB22A-FCE5-4816-1861-570A4CB6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BEA5-E036-4A28-ADED-8F0691115C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445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0346EB-FD24-54A7-513F-3C2C4FBE8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92D04AA-E3B7-38F9-2122-FB0793B351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D10B3CD-0CB8-9634-32A7-B935716947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2D55095-2A0C-CAF4-DB47-C263A7868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27C4-11A8-4794-83B7-6B8D7FA776B8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4A43C10-6AF9-1E21-F484-08FA04D1F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C96875E-AE9B-32A2-1452-53E2D908B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BEA5-E036-4A28-ADED-8F0691115C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0426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8AA3AB6-E77C-F0C4-D09D-72A35E45B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999AF40-A138-537D-8760-CDE5B16B5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82850F-CD75-13DC-B7A6-C68EE9FB1E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427C4-11A8-4794-83B7-6B8D7FA776B8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F3CF2D-BF81-4316-D437-9FE348B6F7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775708-0B9F-1BC8-E3D6-E8F7E69E7D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FBEA5-E036-4A28-ADED-8F0691115C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120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FICHA DE COMPRENSIÓN 4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Comprendo un cuento</a:t>
            </a:r>
          </a:p>
          <a:p>
            <a:r>
              <a:rPr lang="es-CL" dirty="0"/>
              <a:t>4° Básico</a:t>
            </a:r>
          </a:p>
          <a:p>
            <a:r>
              <a:rPr lang="es-CL" dirty="0"/>
              <a:t>18-03-2025</a:t>
            </a:r>
          </a:p>
        </p:txBody>
      </p:sp>
    </p:spTree>
    <p:extLst>
      <p:ext uri="{BB962C8B-B14F-4D97-AF65-F5344CB8AC3E}">
        <p14:creationId xmlns:p14="http://schemas.microsoft.com/office/powerpoint/2010/main" val="2558615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Antes de la lectura…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CL" dirty="0"/>
              <a:t>¿Qué sería un regalo original?</a:t>
            </a:r>
          </a:p>
          <a:p>
            <a:pPr marL="0" indent="0" algn="ctr">
              <a:buNone/>
            </a:pPr>
            <a:endParaRPr lang="es-CL" dirty="0"/>
          </a:p>
          <a:p>
            <a:pPr marL="0" indent="0" algn="ctr">
              <a:buNone/>
            </a:pPr>
            <a:r>
              <a:rPr lang="es-CL" dirty="0"/>
              <a:t>¿Qué regalo muy muy original le harían a un compañero o compañera?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449" y="4001294"/>
            <a:ext cx="1768421" cy="2113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210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31504" y="620688"/>
            <a:ext cx="2483768" cy="476672"/>
          </a:xfrm>
        </p:spPr>
        <p:txBody>
          <a:bodyPr>
            <a:normAutofit fontScale="90000"/>
          </a:bodyPr>
          <a:lstStyle/>
          <a:p>
            <a:pPr algn="l"/>
            <a:r>
              <a:rPr lang="es-CL" sz="3200" dirty="0"/>
              <a:t>Leamos el siguiente cuento: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11" t="21064" r="30641" b="8311"/>
          <a:stretch/>
        </p:blipFill>
        <p:spPr bwMode="auto">
          <a:xfrm>
            <a:off x="3779721" y="0"/>
            <a:ext cx="6879016" cy="674136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538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6569" y="0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es-CL" sz="3200" b="1" dirty="0">
                <a:latin typeface="Cambria" panose="02040503050406030204" pitchFamily="18" charset="0"/>
                <a:ea typeface="Cambria" panose="02040503050406030204" pitchFamily="18" charset="0"/>
              </a:rPr>
              <a:t>Ahora a contestar…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75520" y="692696"/>
            <a:ext cx="8229600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2200" dirty="0">
                <a:latin typeface="Cambria" panose="02040503050406030204" pitchFamily="18" charset="0"/>
                <a:ea typeface="Cambria" panose="02040503050406030204" pitchFamily="18" charset="0"/>
              </a:rPr>
              <a:t>1.-¿Qué regaló la tía Merche? </a:t>
            </a:r>
          </a:p>
          <a:p>
            <a:pPr marL="0" indent="0" algn="just">
              <a:buNone/>
            </a:pPr>
            <a:r>
              <a:rPr lang="es-ES" sz="2200" dirty="0">
                <a:latin typeface="Cambria" panose="02040503050406030204" pitchFamily="18" charset="0"/>
                <a:ea typeface="Cambria" panose="02040503050406030204" pitchFamily="18" charset="0"/>
              </a:rPr>
              <a:t>___________________________________________________________________________</a:t>
            </a:r>
          </a:p>
          <a:p>
            <a:pPr marL="0" indent="0" algn="just">
              <a:buNone/>
            </a:pPr>
            <a:r>
              <a:rPr lang="es-ES" sz="2200" dirty="0">
                <a:latin typeface="Cambria" panose="02040503050406030204" pitchFamily="18" charset="0"/>
                <a:ea typeface="Cambria" panose="02040503050406030204" pitchFamily="18" charset="0"/>
              </a:rPr>
              <a:t>2.- ¿Cómo era de tamaño el Stop? </a:t>
            </a:r>
          </a:p>
          <a:p>
            <a:pPr marL="0" indent="0" algn="just">
              <a:buNone/>
            </a:pPr>
            <a:r>
              <a:rPr lang="es-ES" sz="2200" dirty="0">
                <a:latin typeface="Cambria" panose="02040503050406030204" pitchFamily="18" charset="0"/>
                <a:ea typeface="Cambria" panose="02040503050406030204" pitchFamily="18" charset="0"/>
              </a:rPr>
              <a:t>___________________________________________________________________________</a:t>
            </a:r>
          </a:p>
          <a:p>
            <a:pPr marL="0" indent="0" algn="just">
              <a:buNone/>
            </a:pPr>
            <a:r>
              <a:rPr lang="es-ES" sz="2200" dirty="0">
                <a:latin typeface="Cambria" panose="02040503050406030204" pitchFamily="18" charset="0"/>
                <a:ea typeface="Cambria" panose="02040503050406030204" pitchFamily="18" charset="0"/>
              </a:rPr>
              <a:t>3.- ¿Para qué sirve una señal de STOP?</a:t>
            </a:r>
          </a:p>
          <a:p>
            <a:pPr marL="0" indent="0" algn="just">
              <a:buNone/>
            </a:pPr>
            <a:r>
              <a:rPr lang="es-ES" sz="2200" dirty="0">
                <a:latin typeface="Cambria" panose="02040503050406030204" pitchFamily="18" charset="0"/>
                <a:ea typeface="Cambria" panose="02040503050406030204" pitchFamily="18" charset="0"/>
              </a:rPr>
              <a:t>__________________________________________________________________________ </a:t>
            </a:r>
          </a:p>
          <a:p>
            <a:pPr marL="0" indent="0" algn="just">
              <a:buNone/>
            </a:pPr>
            <a:r>
              <a:rPr lang="es-ES" sz="2200" dirty="0">
                <a:latin typeface="Cambria" panose="02040503050406030204" pitchFamily="18" charset="0"/>
                <a:ea typeface="Cambria" panose="02040503050406030204" pitchFamily="18" charset="0"/>
              </a:rPr>
              <a:t>4.- ¿Para qué podría el niño usar la señal de STOP? </a:t>
            </a:r>
          </a:p>
          <a:p>
            <a:pPr marL="0" indent="0" algn="just">
              <a:buNone/>
            </a:pPr>
            <a:r>
              <a:rPr lang="es-ES" sz="2200" dirty="0">
                <a:latin typeface="Cambria" panose="02040503050406030204" pitchFamily="18" charset="0"/>
                <a:ea typeface="Cambria" panose="02040503050406030204" pitchFamily="18" charset="0"/>
              </a:rPr>
              <a:t>__________________________________________________________________________</a:t>
            </a:r>
          </a:p>
          <a:p>
            <a:pPr marL="0" indent="0" algn="just">
              <a:buNone/>
            </a:pPr>
            <a:r>
              <a:rPr lang="es-ES" sz="2200" dirty="0">
                <a:latin typeface="Cambria" panose="02040503050406030204" pitchFamily="18" charset="0"/>
                <a:ea typeface="Cambria" panose="02040503050406030204" pitchFamily="18" charset="0"/>
              </a:rPr>
              <a:t>5. ¿Qué piensas acerca de fingir los sentimientos? </a:t>
            </a:r>
          </a:p>
          <a:p>
            <a:pPr marL="0" indent="0" algn="just">
              <a:buNone/>
            </a:pPr>
            <a:r>
              <a:rPr lang="es-ES" sz="2200" dirty="0">
                <a:latin typeface="Cambria" panose="02040503050406030204" pitchFamily="18" charset="0"/>
                <a:ea typeface="Cambria" panose="02040503050406030204" pitchFamily="18" charset="0"/>
              </a:rPr>
              <a:t>__________________________________________________________________________</a:t>
            </a:r>
          </a:p>
          <a:p>
            <a:pPr marL="0" indent="0" algn="just">
              <a:buNone/>
            </a:pPr>
            <a:r>
              <a:rPr lang="es-ES" sz="2200" dirty="0">
                <a:latin typeface="Cambria" panose="02040503050406030204" pitchFamily="18" charset="0"/>
                <a:ea typeface="Cambria" panose="02040503050406030204" pitchFamily="18" charset="0"/>
              </a:rPr>
              <a:t>6. ¿Qué significa “ mi tía tuvo que recurrir a todas sus influencias”?</a:t>
            </a:r>
          </a:p>
          <a:p>
            <a:pPr marL="0" indent="0" algn="just">
              <a:buNone/>
            </a:pPr>
            <a:r>
              <a:rPr lang="es-ES" sz="2200" dirty="0">
                <a:latin typeface="Cambria" panose="02040503050406030204" pitchFamily="18" charset="0"/>
                <a:ea typeface="Cambria" panose="02040503050406030204" pitchFamily="18" charset="0"/>
              </a:rPr>
              <a:t>___________________________________________________________________________</a:t>
            </a:r>
          </a:p>
          <a:p>
            <a:pPr marL="0" indent="0" algn="just">
              <a:buNone/>
            </a:pPr>
            <a:r>
              <a:rPr lang="es-ES" sz="2200" dirty="0">
                <a:latin typeface="Cambria" panose="02040503050406030204" pitchFamily="18" charset="0"/>
                <a:ea typeface="Cambria" panose="02040503050406030204" pitchFamily="18" charset="0"/>
              </a:rPr>
              <a:t>7.- ¿Crees que la tía con el regalo del STOP quería enviarle un mensaje al niño? Explica</a:t>
            </a:r>
          </a:p>
          <a:p>
            <a:pPr marL="0" indent="0" algn="just">
              <a:buNone/>
            </a:pPr>
            <a:r>
              <a:rPr lang="es-ES" sz="2200" dirty="0">
                <a:latin typeface="Cambria" panose="02040503050406030204" pitchFamily="18" charset="0"/>
                <a:ea typeface="Cambria" panose="02040503050406030204" pitchFamily="18" charset="0"/>
              </a:rPr>
              <a:t>____________________________________________________________________________</a:t>
            </a:r>
            <a:endParaRPr lang="es-CL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4302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143</Words>
  <Application>Microsoft Office PowerPoint</Application>
  <PresentationFormat>Panorámica</PresentationFormat>
  <Paragraphs>24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Tema de Office</vt:lpstr>
      <vt:lpstr>FICHA DE COMPRENSIÓN 4</vt:lpstr>
      <vt:lpstr>Antes de la lectura…</vt:lpstr>
      <vt:lpstr>Leamos el siguiente cuento: </vt:lpstr>
      <vt:lpstr>Ahora a contestar…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2025-03-14T18:13:30Z</dcterms:created>
  <dcterms:modified xsi:type="dcterms:W3CDTF">2025-03-17T11:25:08Z</dcterms:modified>
</cp:coreProperties>
</file>