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250B7-4D2A-A150-8242-8E11B0949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7DEFB0-C170-187D-9CF9-21A903D7D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4AF3A8-7FBB-5BF8-8832-9C1BFF51F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E0163-5068-BD9C-78B8-A2816767D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76458D-BC48-7D75-E8BE-8E08B73B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24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DD1C9-63BB-6281-BA40-9A9707DF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6099FF-63E4-BCD1-1268-49F4FA469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2DBF56-BEAA-DE43-D92C-512F09CE9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2E1FB0-ECAC-38A4-656E-5F5AE5CAF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26FE8A-DBBE-D555-59A4-9C4589D17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021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C368D-6E67-E350-52A0-0E19FABEA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2F261E-696D-2C2B-550E-B71F61811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557618-228A-EF9B-88DD-309980EE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1BDC2E-0C57-A7B5-AD07-317CCCBA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8CFC39-6E4F-92C7-4B75-3E0D0ACEA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32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A9F0D-11F2-B651-4C4E-438269B0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9E7766-8FAD-DD83-401B-A764EFF42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E16A29-CF1A-D39F-7EA7-EB7D771B2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750A83-A6E2-AF19-F479-709032C9D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0BB284-7415-0986-615C-6A96F7507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984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7BF11-B527-38BF-410E-834D30887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A56457-B644-9AF0-6907-3B4369E3D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60FA08-A832-5725-03DF-45273952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DE20F8-8680-A0FD-3EA5-0198D0E3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73B00D-01F3-289B-0A88-BDD54E05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637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55A03-2D5B-E348-6DEC-B04D08266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F13B62-E196-0DE5-0F9B-BA1726433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70814C-4DF1-FFB3-5805-4B5CA0AA9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3120E8-0797-389D-7AFC-D823905A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26FDCB-AA88-8ADC-47C8-839750FC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49AA5A-D6E3-7A00-B688-5270E189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34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8F2D22-1058-153A-535E-3967BD31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081722-19E3-8289-73E6-79C92DDA5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72F8F2-EF90-82AF-5576-CB445F34B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01CE07-34AD-7CAF-2E1C-B3D85270D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30CF7F-11D4-CE0D-7DD7-B59D4C110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100619-2CCC-BEF6-67EB-D467CB9D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AE4C1E-3BBF-37E7-C422-991D7604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8AA94A-BCDD-2171-4B38-ED50D10A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E7FEA-2AA7-61C7-04CF-2A89CD92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476C636-630A-5CC3-A79E-889F3C8D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010399-96B8-CE85-A372-DF67D866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A6D7AD-9812-013D-44B1-F1B0369E1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970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EF1B02-277C-1D1B-CC64-5A4B66276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381A1D-C0B7-3E0B-B93D-2B6E2A070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CDAB6B-21CA-6524-8F7E-C2324DCA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668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8675B-7859-2659-9702-ED123F1AB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26889C-5520-45A8-F3C0-D8F60C2B9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928DC7-AF7F-536D-9C9C-A3F255D2A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DA9F77-A52D-508A-209E-F1E3517BE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BEB6BE-5FAC-FC31-A286-BF1D9F91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7BB22A-FCE5-4816-1861-570A4CB69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445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346EB-FD24-54A7-513F-3C2C4FBE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2D04AA-E3B7-38F9-2122-FB0793B35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10B3CD-0CB8-9634-32A7-B93571694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D55095-2A0C-CAF4-DB47-C263A786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A43C10-6AF9-1E21-F484-08FA04D1F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96875E-AE9B-32A2-1452-53E2D908B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42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8AA3AB6-E77C-F0C4-D09D-72A35E45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99AF40-A138-537D-8760-CDE5B16B5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82850F-CD75-13DC-B7A6-C68EE9FB1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427C4-11A8-4794-83B7-6B8D7FA776B8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F3CF2D-BF81-4316-D437-9FE348B6F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775708-0B9F-1BC8-E3D6-E8F7E69E7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FBEA5-E036-4A28-ADED-8F0691115C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12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4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 cuento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18-03-2025</a:t>
            </a:r>
          </a:p>
        </p:txBody>
      </p:sp>
    </p:spTree>
    <p:extLst>
      <p:ext uri="{BB962C8B-B14F-4D97-AF65-F5344CB8AC3E}">
        <p14:creationId xmlns:p14="http://schemas.microsoft.com/office/powerpoint/2010/main" val="255861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Antes de la lectura…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dirty="0"/>
              <a:t>¿Qué sería un regalo original?</a:t>
            </a:r>
          </a:p>
          <a:p>
            <a:pPr marL="0" indent="0" algn="ctr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/>
              <a:t>¿Qué regalo muy muy original le harían a un compañero o compañera?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449" y="4001294"/>
            <a:ext cx="1768421" cy="2113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21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1504" y="620688"/>
            <a:ext cx="2483768" cy="476672"/>
          </a:xfrm>
        </p:spPr>
        <p:txBody>
          <a:bodyPr>
            <a:normAutofit fontScale="90000"/>
          </a:bodyPr>
          <a:lstStyle/>
          <a:p>
            <a:pPr algn="l"/>
            <a:r>
              <a:rPr lang="es-CL" sz="3200" dirty="0"/>
              <a:t>Leamos el siguiente cuento: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1" t="21064" r="30641" b="8311"/>
          <a:stretch/>
        </p:blipFill>
        <p:spPr bwMode="auto">
          <a:xfrm>
            <a:off x="3779721" y="0"/>
            <a:ext cx="6879016" cy="6741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3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6569" y="0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es-CL" sz="3200" b="1" dirty="0">
                <a:latin typeface="Cambria" panose="02040503050406030204" pitchFamily="18" charset="0"/>
                <a:ea typeface="Cambria" panose="02040503050406030204" pitchFamily="18" charset="0"/>
              </a:rPr>
              <a:t>Ahora a contestar…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75520" y="692696"/>
            <a:ext cx="8229600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1.-¿Qué regaló la tía Merche? 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___________________________________________________________________________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2.- ¿Cómo era de tamaño el Stop? 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___________________________________________________________________________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3.- ¿Para qué sirve una señal de STOP?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__________________________________________________________________________ 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4.- ¿Para qué podría el niño usar la señal de STOP? 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__________________________________________________________________________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5. ¿Qué piensas acerca de fingir los sentimientos? 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__________________________________________________________________________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6. ¿Qué significa “ mi tía tuvo que recurrir a todas sus influencias”?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___________________________________________________________________________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7.- ¿Crees que la tía con el regalo del STOP quería enviarle un mensaje al niño? Explica</a:t>
            </a:r>
          </a:p>
          <a:p>
            <a:pPr marL="0" indent="0" algn="just">
              <a:buNone/>
            </a:pPr>
            <a:r>
              <a:rPr lang="es-ES" sz="22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____________________________________________________________________________</a:t>
            </a:r>
            <a:endParaRPr lang="es-C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4302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FICHA DE COMPRENSIÓN 4</vt:lpstr>
      <vt:lpstr>Antes de la lectura…</vt:lpstr>
      <vt:lpstr>Leamos el siguiente cuento: </vt:lpstr>
      <vt:lpstr>Ahora a contestar…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2025-03-14T18:13:30Z</dcterms:created>
  <dcterms:modified xsi:type="dcterms:W3CDTF">2025-03-17T11:25:08Z</dcterms:modified>
</cp:coreProperties>
</file>