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78EE18-68BB-44BB-C4DC-1E7300630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A79B4B-0643-091C-0746-AF8AF0007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E07AB2-4C0B-EF6B-4DD8-8D9A6305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C1AAC3-236B-F799-5143-24944E0B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9CC2E8-C2DE-E4CF-B920-542134E02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59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3DD57-F592-80A6-6A93-EDC644B30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C996D5-2571-3A13-4382-1452B694D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8499EB-8015-A3AB-B984-67CDB8655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E9A9F8-C764-B558-1E43-C748CAA32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728892-9C4A-D2E9-4178-A2E993B1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08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E76DE10-D70F-7051-B5BE-C2BA9F913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383B82-D847-66FA-264C-E0B07D774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C1D4B7-FFE9-575E-2617-104665954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6CB192-6BAD-1921-0091-0D73AAC7B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A830E-92EB-4DFB-1470-D2390A4C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550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35E39-2AFB-7B64-4DAF-5F78984B4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A47C56-2006-9C4A-E8CF-CA1E89BE2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9C2D21-6407-E1D4-978C-2EABFAAC5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AB1ED4-E81A-0374-83F7-C7CFAE178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6F2E5-DA5C-BBAC-C202-AC9B02894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25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A02D0-8250-C79C-C48F-7B24E01B2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5E5D04-EC0B-9835-7D08-D1CF51788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3EA2B6-8AF5-7C6A-DB03-B9B6D8B6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91E5F2-0297-F3D5-99AE-5235E56C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2AA715-1A2B-D0D2-0230-0E56571EA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891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6AC8B-9554-B042-9E3B-17C0DD548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8E830-1D4E-CAD2-3378-CE5E824B7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5A9813-9580-5E6B-9312-9CAF065F7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3D1F9E-DCAF-F818-50DF-BAB70FC06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FBF122-9EB8-584F-3098-A31CC7061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FD3EB6-64BF-2B71-178A-69FEB5A6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560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795E2-D39F-4975-642C-A9B4864EC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64837B-89B5-E77B-6994-634BCC893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9C5947-5381-D139-9D76-96BA059B4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8C9C48-94E9-7F12-48F1-5D02A3ADA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3CD9F58-0230-5A62-7D4F-0C06F69C0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21C0A32-DEE7-166A-1EC0-4818AC3C9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39B97A-5BBB-68C8-70AD-1F464C25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53028DD-E81C-D2C5-3714-4CD7682B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83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15908D-7E6F-C90F-7AC4-4D76DDCC8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6FCA3F5-A6E0-5837-298B-7491B00FC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C5A16C-784A-8254-92ED-F1C7DE03D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D0B658B-5251-E680-9F31-FAF99FE0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19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FC5253-FE3F-BE64-EC37-AC741A392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411A371-AE60-3CEA-64F2-63347C2A9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2F99CE9-61BF-FCCF-B2B7-79B831DAF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455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80FEE-6EFC-39E8-304C-237AAE59F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9C77C4-540A-4F1E-AAC3-BB524D6D8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DA9F5A-EF79-662F-7081-DF0F47CBA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62448C-AE90-744A-980C-023D4E699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90ACCA-05FB-49D1-76D7-59DFB5B50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A07A2E-2667-F940-3B7C-69301E707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918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05F21B-A9F6-80CB-0362-065F7F77C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74CDF65-7549-26CE-784D-7966B2EFB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3DEF48-77AD-EA67-336F-27EB73AE9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B4FAC1-F41F-EF2B-BFAD-CDF3F20D8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100020-20E9-23BF-0361-C795B04F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2D613E-9AF3-28F2-D4BB-67C1616B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657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BCC23C-4726-0EC8-4885-509A486D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E9A055-045E-C55E-7E0F-2BBD4CF8C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BF42C5-DD32-C004-778E-2E65C20B10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D3B17-0771-4492-B4A6-51CC6CE9A206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8A4CEA-A47E-5D98-17BA-59BD11A1F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46500B-ACB2-9974-6C26-BDF633052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55A3D-25C3-4FDA-BEF4-49EA4F787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08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RETROALIMENTACIÓN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Reconocer aspectos relevantes del libro “Amigos del alma”</a:t>
            </a:r>
          </a:p>
          <a:p>
            <a:r>
              <a:rPr lang="es-CL" dirty="0"/>
              <a:t>3°Básico</a:t>
            </a:r>
          </a:p>
          <a:p>
            <a:r>
              <a:rPr lang="es-CL"/>
              <a:t>28-03-2025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0979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VAMOS A TRABAJAR EN PAREJAS…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1.-Con tu compañero debes comentar tu parte favorita del libro.</a:t>
            </a:r>
          </a:p>
          <a:p>
            <a:pPr marL="0" indent="0">
              <a:buNone/>
            </a:pPr>
            <a:r>
              <a:rPr lang="es-CL" dirty="0"/>
              <a:t>2.- Luego cada uno escribirá lo que le gustó a su compañero y hará un dibujo.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A mi compañero le gustó: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Dibujo:</a:t>
            </a:r>
          </a:p>
        </p:txBody>
      </p:sp>
    </p:spTree>
    <p:extLst>
      <p:ext uri="{BB962C8B-B14F-4D97-AF65-F5344CB8AC3E}">
        <p14:creationId xmlns:p14="http://schemas.microsoft.com/office/powerpoint/2010/main" val="2928993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RETROALIMENTACIÓN 1</vt:lpstr>
      <vt:lpstr>VAMOS A TRABAJAR EN PAREJAS…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2025-03-27T18:56:16Z</dcterms:created>
  <dcterms:modified xsi:type="dcterms:W3CDTF">2025-03-28T12:09:24Z</dcterms:modified>
</cp:coreProperties>
</file>