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75141-E1A7-1F9B-62A4-DE37ABA73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00CA9B-FA29-62C5-6767-EA6DD4AD3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57E980-6E76-6D97-C68B-25F01AB3E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146FE8-EE53-C2C7-7C03-DBFC288F4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CD8E9E-347D-4852-AFF1-79CDFD80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063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9E8DC-D331-76ED-A0B9-05A708F8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F70352-4EB6-8AEB-917E-E4A9CAEB6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B0A5DB-EFA1-A0D0-FBCD-23FE2BBC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DE6401-8E88-7C06-EAC6-3121DE1C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06CAFB-DAA8-921A-37EF-7169BF6E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727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DD8C195-6491-68C4-F05B-14EBC5DC2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3680F4-210F-DEEA-33B2-C4ACFB257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8AA6C7-EA52-CFA6-9794-735084FD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A1182E-6BE7-705D-9141-562665A95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49EC56-AEB8-E2CB-C11D-612828286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96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B5EAF-75E2-FDAB-5014-88B19CD6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B0AA15-8B32-C8E9-6F8B-703A293FD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B76978-27EB-2C56-C4BA-AFE6181AF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36F7B6-F286-16FC-7294-5ECE024B9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19D6C7-F131-1B96-8A68-93C49ECC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057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A0EE2-7706-F551-76A7-879A52E8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EF5E50-D477-4817-085C-085F68559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99722B-A986-B8C2-F1D7-3D4CB68DA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81EA19-687E-EC2A-A2AE-5277B7597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8F13C6-DA85-6108-26B1-7BF37004F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24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1B59E-3DA7-739B-079C-22F298C2F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C79C0A-AF7B-8408-E31D-5BD6A3527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EF9B82-E74E-EA93-3142-171F6D92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C14697-ABBC-849F-D080-9B642D740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3B3420-E838-49BE-875A-D0B57A725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2069F3-F621-0ACF-4E91-1F934C8E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66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219A0-6A86-3C0D-D7CC-E6279FA0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7B8D49-99C7-A52C-1951-65657A2D7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0F71A3-ABA3-30BD-5AD6-566F5FBCF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D0BB56-A4C5-6BDA-7880-0AA5C9C72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82640BB-36A6-CAE2-296E-8163684614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E28412-8A43-D3AF-94AF-63FB9CFF3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DADC5AF-C39A-4512-ED12-C1431EE47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671B39-492C-3DD8-7A3E-44977438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52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83689-C6FB-69F5-7384-A2817AB07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4C63FE-B9E2-1399-575F-B4108F624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45CFDC-6CC7-CC5C-114D-55E9E43A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1E078B5-DB09-DC43-ECB8-F56FC00C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475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53F0AD5-E451-DB6F-CAD2-09C0633E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EE3D27-B86C-77CD-A394-BEA274FA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1CA0AC-9538-3D2A-9F81-84D33DFFD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172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19FF3D-70F9-E2A5-D932-DB615CDAD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C94B12-B0AD-6087-8FEE-55C4F6D51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63D8C2-301E-4D20-3FC1-D28E25D2F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EDC884-A6D2-387A-5E20-A00A79EFB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7FFB71-7798-0140-E1EE-AEC47D054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A36DF5-814A-125B-B95F-F6620A27E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01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6AFC4-492E-BE89-CD36-4CAF1F394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BC8B93-5B99-B654-F754-6A930448C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1CF39D-051B-969E-8655-19202310A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627935-735C-8B45-D3A2-D3F5814F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810FC0-7F30-409E-D49B-C7315F97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D92371-28C8-5A01-250B-2B7B9CF4D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860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D27C1F-1244-23ED-F22F-E769E729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B4EF31-7537-C6E2-07B6-0EC5D6E09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212E88-1B45-2197-E4FB-F3003417E5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45EB5-D200-4448-908D-89B2CF5F9BA4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CD7F38-37F1-A5AE-2C71-4B95872AD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F6DFE3-161B-43BE-E63E-5E0D786AC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B8BA9-20DC-429E-9059-A260C28C18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483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1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los cuentos</a:t>
            </a:r>
          </a:p>
          <a:p>
            <a:r>
              <a:rPr lang="es-CL" dirty="0"/>
              <a:t>4° Básico</a:t>
            </a:r>
          </a:p>
          <a:p>
            <a:r>
              <a:rPr lang="es-CL"/>
              <a:t>13-03-2025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3278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183" y="1323833"/>
            <a:ext cx="3261815" cy="850106"/>
          </a:xfrm>
        </p:spPr>
        <p:txBody>
          <a:bodyPr>
            <a:normAutofit fontScale="90000"/>
          </a:bodyPr>
          <a:lstStyle/>
          <a:p>
            <a:pPr algn="l"/>
            <a:r>
              <a:rPr lang="es-CL" dirty="0"/>
              <a:t>Leamos el texto: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179A6496-3074-2345-80B6-87598F3F7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283" t="24142" r="28043" b="36418"/>
          <a:stretch/>
        </p:blipFill>
        <p:spPr>
          <a:xfrm>
            <a:off x="2522378" y="0"/>
            <a:ext cx="8907863" cy="656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12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42C43-08E9-FFEE-D3F1-474DBE6BE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04" y="0"/>
            <a:ext cx="8928992" cy="662782"/>
          </a:xfrm>
        </p:spPr>
        <p:txBody>
          <a:bodyPr>
            <a:noAutofit/>
          </a:bodyPr>
          <a:lstStyle/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Vamos a reconocer las partes de un cuento:</a:t>
            </a:r>
            <a:endParaRPr lang="es-C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74B23C-65DF-355F-066E-55485B40C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287" y="836712"/>
            <a:ext cx="10385946" cy="561662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sz="3800" dirty="0"/>
              <a:t>¿Qué es un cuento?</a:t>
            </a:r>
          </a:p>
          <a:p>
            <a:pPr algn="ctr"/>
            <a:endParaRPr lang="es-MX" sz="2400" dirty="0"/>
          </a:p>
          <a:p>
            <a:pPr marL="0" indent="0" algn="ctr">
              <a:buNone/>
            </a:pPr>
            <a:r>
              <a:rPr lang="es-MX" sz="3800" dirty="0"/>
              <a:t>¿Cuáles son los elementos de un cuento?</a:t>
            </a:r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sz="3800" dirty="0"/>
              <a:t>¿Cuál es su propósito narrativo?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/>
              <a:t>Entonces ahora identifiquemos los elementos del cuento “El soldadito de plomo”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600" dirty="0">
                <a:solidFill>
                  <a:prstClr val="black"/>
                </a:solidFill>
              </a:rPr>
              <a:t>Personajes principales: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600" dirty="0">
                <a:solidFill>
                  <a:prstClr val="black"/>
                </a:solidFill>
              </a:rPr>
              <a:t>Personajes secundarios: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600" dirty="0">
                <a:solidFill>
                  <a:prstClr val="black"/>
                </a:solidFill>
              </a:rPr>
              <a:t>Ambiente: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600" dirty="0">
                <a:solidFill>
                  <a:prstClr val="black"/>
                </a:solidFill>
              </a:rPr>
              <a:t>Conflicto central: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292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79C780-DF97-6694-F855-2C5450C6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025" y="149087"/>
            <a:ext cx="8507439" cy="6559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/>
              <a:t>Ahora responde: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¿Con qué jugaban los niños hace muchos años atrás?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¿Por qué el niño tiró a uno de los soldaditos?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En el sueño del niño ¿Dónde iba el soldadito?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Finalmente ¿Qué ocurre cuando se cierra la puerta?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Recorta las imágenes y ordénalas y pégalas según la historia</a:t>
            </a:r>
            <a:r>
              <a:rPr lang="es-MX"/>
              <a:t>. 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endParaRPr lang="es-MX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190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94605-0B85-4EBF-18BB-6BEF0438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Entonces: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7E57EAE-BA5F-7CAB-65FF-2A077C4242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35" t="50566" r="53406" b="29743"/>
          <a:stretch/>
        </p:blipFill>
        <p:spPr bwMode="auto">
          <a:xfrm>
            <a:off x="2373993" y="1584674"/>
            <a:ext cx="7910726" cy="31331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4322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TALLER DE COMPRENSIÓN 1</vt:lpstr>
      <vt:lpstr>Leamos el texto:</vt:lpstr>
      <vt:lpstr>Vamos a reconocer las partes de un cuento:</vt:lpstr>
      <vt:lpstr>Presentación de PowerPoint</vt:lpstr>
      <vt:lpstr>Entonces: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2025-03-07T21:42:49Z</dcterms:created>
  <dcterms:modified xsi:type="dcterms:W3CDTF">2025-03-10T14:58:33Z</dcterms:modified>
</cp:coreProperties>
</file>