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FBAC9D-1B72-A22C-3F9F-1F8ABC444B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3087DAF-D1FC-3B4A-ADBA-03B37969E1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F7044E-30B8-F167-4220-D5C27ED35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A49C-C450-4F12-822D-85415571CF48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731725-0792-BB70-2AAF-6CBD78422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916BC9-7A37-9ADC-74E4-98882A258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DA84-F824-4CB3-8B0D-6936E48E80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571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240132-4E57-D102-1FA4-4F58AB78B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63966DF-2AD7-12CC-3162-4F52E628C7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41B45A-9D6A-BA84-EA75-8E7E9CFFE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A49C-C450-4F12-822D-85415571CF48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83F989-1FDD-F6D4-CE01-BE3AFF96D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437255-C6BE-2204-C8C2-A702695AA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DA84-F824-4CB3-8B0D-6936E48E80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3885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7314C85-7A13-1FC2-E447-A6AC148A4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533B18D-3099-CCAC-2274-22C5FDDCA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91C2F5-6E5B-BB43-10C2-1499E60DF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A49C-C450-4F12-822D-85415571CF48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1B026E-0D2A-DD44-E163-2A0BFB1BB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4DB2BB-9F97-072C-9554-69317D62B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DA84-F824-4CB3-8B0D-6936E48E80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63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0B9B0C-095E-3B75-38F7-3C6E94B2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2A7FDA-6CF9-4E09-094F-33BF8D408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DFDBA4-2695-FDDA-8EF1-0D08F605C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A49C-C450-4F12-822D-85415571CF48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726587-0C2F-8167-CD5E-2F579B407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49A58B-085B-0259-7F0A-0A63D4458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DA84-F824-4CB3-8B0D-6936E48E80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8421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B88339-2DED-CEBB-2A05-37B8B7D9E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F148AC-554F-BEA3-252F-32FCCA6B1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226FD6-F125-9D0E-99DA-72D8FB7FC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A49C-C450-4F12-822D-85415571CF48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03437A-5DAE-F55C-8D29-8CF942ED6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1D0058-C504-F952-A7A3-971853BF4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DA84-F824-4CB3-8B0D-6936E48E80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756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1581D4-C5E8-196F-399C-2D5B3DF4D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3AD825-481F-DDC9-6EAD-8A3E840552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9D898A6-0F94-B0A9-B675-A2388E85B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7378CB-95DE-12B7-2A58-18377B70F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A49C-C450-4F12-822D-85415571CF48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9769C7-3EE7-8D5E-8720-7AAEBBB55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A06551-E5C3-4EB3-93D3-F463E27AA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DA84-F824-4CB3-8B0D-6936E48E80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40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90E26E-C4E0-81B4-1013-D43C55D8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8797A4-277E-BE9D-FDDE-A5538B8AC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D18BB9-F3FB-F5F2-B085-6777E1988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ED6FAA6-BFC1-1E26-9C3F-97FA2A808E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5E37B63-AA24-A723-1C80-118C9AB30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C493AEC-9B3C-2E37-CD5E-FC2492F1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A49C-C450-4F12-822D-85415571CF48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937D7AD-0E65-94BE-8862-AC9A0071A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28AD36C-5696-32D2-3CB3-FDCC8369F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DA84-F824-4CB3-8B0D-6936E48E80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0352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796C72-3A63-9A4E-37A2-534CD83B5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86059D7-7E0E-5A04-D0AE-2F80A2E15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A49C-C450-4F12-822D-85415571CF48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4056A8C-8E7B-4191-2FD4-12EE145DD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5C0756-28C6-B267-F7F7-C6F7ABA59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DA84-F824-4CB3-8B0D-6936E48E80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52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180CF97-9C88-8738-2E76-AE783EC15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A49C-C450-4F12-822D-85415571CF48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55527DA-0DD8-B2A1-294B-17EE85E9F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8FECE16-2AEF-A0A9-66D5-27CD781DD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DA84-F824-4CB3-8B0D-6936E48E80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8000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4630D1-C639-C6A7-D391-4F4C137C3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331D26-78AD-7FA6-4CFB-77D775D56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406FBC1-B923-0937-3B50-468016EC8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3B50AA-445D-1163-E291-F9534C3CE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A49C-C450-4F12-822D-85415571CF48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3B870C5-1777-43DA-2966-EE4792102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D145E0-9ACA-7F79-3F78-EA6E1903E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DA84-F824-4CB3-8B0D-6936E48E80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121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CB44B5-E798-29ED-7B93-AEA9E031C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766A8E6-7719-4A38-7F60-7333224B4A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3C8DE1-3336-1F4E-44F4-7ECEA8376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DC3520-6E31-B740-7A0E-54713E274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A49C-C450-4F12-822D-85415571CF48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B49B3A-2CC9-DAC7-FB8F-271C0A4B1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504C1BD-DA20-8759-59E8-1307DAF33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DA84-F824-4CB3-8B0D-6936E48E80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228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D353033-789F-906D-1C7A-12452FEB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5AAE0A-D435-DC06-CFE3-C99FA6BDE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C3F8A8-CA53-F267-F723-21B4651201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3A49C-C450-4F12-822D-85415571CF48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218BA1-17D3-2097-7D60-2BDC127339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95273E-D7B3-DB00-C2AB-897BD8E60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8DA84-F824-4CB3-8B0D-6936E48E80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420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2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Escribo textos breves</a:t>
            </a:r>
          </a:p>
          <a:p>
            <a:r>
              <a:rPr lang="es-CL" dirty="0"/>
              <a:t>2°Básico</a:t>
            </a:r>
          </a:p>
          <a:p>
            <a:r>
              <a:rPr lang="es-CL"/>
              <a:t>14-03-2025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66804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¿Es importante saber escribir?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2980928"/>
          </a:xfrm>
        </p:spPr>
        <p:txBody>
          <a:bodyPr/>
          <a:lstStyle/>
          <a:p>
            <a:pPr marL="0" indent="0" algn="ctr">
              <a:buNone/>
            </a:pPr>
            <a:r>
              <a:rPr lang="es-CL" dirty="0"/>
              <a:t>¿Por qué?</a:t>
            </a:r>
          </a:p>
          <a:p>
            <a:pPr algn="ctr"/>
            <a:endParaRPr lang="es-CL" dirty="0"/>
          </a:p>
          <a:p>
            <a:pPr marL="0" indent="0" algn="ctr">
              <a:buNone/>
            </a:pPr>
            <a:r>
              <a:rPr lang="es-CL" dirty="0"/>
              <a:t>¿Es difícil hacerlo? ¿Por qué?</a:t>
            </a:r>
          </a:p>
          <a:p>
            <a:pPr marL="0" indent="0" algn="ctr">
              <a:buNone/>
            </a:pPr>
            <a:endParaRPr lang="es-CL" dirty="0"/>
          </a:p>
          <a:p>
            <a:pPr marL="0" indent="0" algn="ctr">
              <a:buNone/>
            </a:pPr>
            <a:r>
              <a:rPr lang="es-CL" dirty="0"/>
              <a:t>¡¡Vamos a practicar nuestra escritura!!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312" y="4725144"/>
            <a:ext cx="995988" cy="162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6217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75520" y="188640"/>
            <a:ext cx="8435280" cy="1143000"/>
          </a:xfrm>
        </p:spPr>
        <p:txBody>
          <a:bodyPr>
            <a:noAutofit/>
          </a:bodyPr>
          <a:lstStyle/>
          <a:p>
            <a:pPr algn="just"/>
            <a:r>
              <a:rPr lang="es-CL" sz="2800" dirty="0"/>
              <a:t>Copia el siguiente texto en tu cuaderno.  Luego debes crear el final de la historia.  Puedes complementar con un dibujo.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“Había una vez unos niños que estaban en la playa haciendo castillos de arena.  De pronto una ola muy grande llegó hasta ellos  y desmoronó los castillos. </a:t>
            </a:r>
            <a:r>
              <a:rPr lang="es-CL" sz="2400" dirty="0">
                <a:solidFill>
                  <a:srgbClr val="FF0000"/>
                </a:solidFill>
              </a:rPr>
              <a:t>(Continúa la historia)</a:t>
            </a:r>
          </a:p>
          <a:p>
            <a:pPr marL="0" indent="0">
              <a:buNone/>
            </a:pPr>
            <a:r>
              <a:rPr lang="es-CL" dirty="0"/>
              <a:t>    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4040391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Panorámica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Taller de comprensión 2</vt:lpstr>
      <vt:lpstr>¿Es importante saber escribir?</vt:lpstr>
      <vt:lpstr>Copia el siguiente texto en tu cuaderno.  Luego debes crear el final de la historia.  Puedes complementar con un dibujo.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2025-03-07T21:48:20Z</dcterms:created>
  <dcterms:modified xsi:type="dcterms:W3CDTF">2025-03-10T14:54:48Z</dcterms:modified>
</cp:coreProperties>
</file>