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1352B-D666-9E7F-2D09-F46E37DDE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1C2E42-51F2-B69A-3D06-655716C70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DE1888-5DEF-0418-1169-5C9ED088D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55234D-4F92-043C-8EE7-260898E2B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280EAA-870D-FAA6-82C3-198ECEC5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03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D489E-5551-FE14-75EA-CA9173C20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C482B4-9AF8-FFFF-ACF2-749CC8E43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AFF81F-C3EF-C96F-FEA6-4ADE0826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B7DAE6-60C8-6589-4860-1E12C3F59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F5FBA3-5CE5-C065-3905-7E065E959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064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DE1BDE-8544-AAD1-AFD6-1695AB208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9B25FF-5034-C0A7-0ED1-E8BB72724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DF1041-27CF-6B11-70D3-8CF3FF6D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41E50B-D92E-621F-6207-E98AD15E7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531170-A6F1-4C5E-C279-5693C3E1B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87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7DEFF-04D3-5719-C79F-F39683B8F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A9D75C-7785-77E0-5814-A8DAFBF99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A009F3-BAA2-4DB2-1988-4901AE655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FC28CF-48F7-7C73-B47A-DC7AA2FB3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856BFF-53F8-8F99-5616-97ECDF01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345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977BE1-8B98-FEED-925C-729E72659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AB32A1-A6DC-210C-64F5-BB176202B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125729-0EDD-8576-6813-DC272B15E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65BC6A-BE1D-6652-9B77-8602C2EEB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6E1964-11AA-3AA7-9E71-3B326C340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761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947C0-3EF2-4003-AC53-FE4117F9D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E256FC-B6A5-EDA1-78BF-4B86A544E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F204AD-05EF-0F00-F1B2-92F296DD2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D21112-9AE5-8E95-8962-7DA2BB9AC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22AF9E-39D2-C5CF-8E42-D458775B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183FA3-CEB0-3497-A01A-822D91E06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9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232E2-6E57-E9F6-5A8B-76A021C7D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203F8B-5178-5302-8A16-3F95DAA4A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5747C7-22B4-0269-DD81-26383220D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651D15-5947-004B-B2AA-FDE37E3EE3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15E149-13EB-158E-3CE3-EABA5C8DD6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13A8EF-C83B-12F7-6C01-530AB4EAC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5E4E2BC-B4BB-96AE-6FFB-0041FE3B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18BFBAD-42ED-30D0-ADFF-88D47262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120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063A7-BC34-757C-1B65-0F8C4986F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C760EC-85BA-3453-828F-B17EBC48A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E4A5-D59F-6028-525C-7217AC89F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CB4A9E-B5EC-F35D-2521-F9D4D308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001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3613C5-6D59-35C2-2AC2-F16BAA922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8983FA-AF21-CE31-A60B-2481991D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CEC7BE-1A6C-A1B1-2FC0-5A8DC704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60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9DA01-DDAB-BE7A-EA3E-DD3504DCC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E292FC-8CCD-4FC9-0E6A-89623A16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A273EB-615E-081B-7733-D91499CA9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BDA9CA-1936-6731-56DA-82B853F3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0C234F-A562-FDDE-A7C9-68F2B058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7C6A74-8360-52D6-A893-C109FB406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9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98167-A1F3-F1E7-B97D-B3952638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6467CB8-DC77-38E3-3889-FB3721F99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20CDC2-8486-B659-9D28-F0F862F1B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849EAC-EA34-5BB2-A795-1C56A0B8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4AA819-1F8A-BB54-31D2-A06C1AE31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2A69D8-8793-40C0-4EC8-86E8B54F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801B35-610D-B479-B906-E6B02B09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98F7DE-BEE7-FD6A-8547-AEE2CF2AF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8A573A-BD92-7706-662F-4AD42F14E4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5C278-0D7B-45CD-B5CB-9EAF0318C393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F812E1-0A84-60C8-3E0C-2E72F9321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52F8DC-7336-D904-62DB-E5C28DC70F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5BE6-641D-44BA-A27D-BF7990642F7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52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Utilizo la Técnica de comprensión de visualizar</a:t>
            </a:r>
          </a:p>
          <a:p>
            <a:r>
              <a:rPr lang="es-CL" dirty="0"/>
              <a:t>3°Básico</a:t>
            </a:r>
          </a:p>
          <a:p>
            <a:r>
              <a:rPr lang="es-CL"/>
              <a:t>14-03-2025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5701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Ahora escucharemos el siguiente texto  “Los tres leones” y realizaremos el siguiente taller…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1" dirty="0"/>
              <a:t>Ahora dibuja las respuestas a las siguientes preguntas: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¿Cómo te imaginas al personaje principal?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¿Cómo es el ambiente?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sucede al inicio del texto?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sucede en el desarrollo del texto?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sucede al final del texto?</a:t>
            </a:r>
          </a:p>
        </p:txBody>
      </p:sp>
    </p:spTree>
    <p:extLst>
      <p:ext uri="{BB962C8B-B14F-4D97-AF65-F5344CB8AC3E}">
        <p14:creationId xmlns:p14="http://schemas.microsoft.com/office/powerpoint/2010/main" val="312258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¿por qué pudiste dibujar las respuestas? ¿Qué pasé en </a:t>
            </a:r>
            <a:r>
              <a:rPr lang="es-CL"/>
              <a:t>tu mente?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Escribamos entre todos una explicación…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05"/>
          <a:stretch/>
        </p:blipFill>
        <p:spPr bwMode="auto">
          <a:xfrm>
            <a:off x="7752185" y="4127174"/>
            <a:ext cx="2802247" cy="272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8728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comprensión 2</vt:lpstr>
      <vt:lpstr>Ahora escucharemos el siguiente texto  “Los tres leones” y realizaremos el siguiente taller…</vt:lpstr>
      <vt:lpstr>¿por qué pudiste dibujar las respuestas? ¿Qué pasé en tu mente?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2025-03-07T21:54:26Z</dcterms:created>
  <dcterms:modified xsi:type="dcterms:W3CDTF">2025-03-10T14:56:55Z</dcterms:modified>
</cp:coreProperties>
</file>