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C6B17-5D64-1DA4-5BF7-09B6CA0D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72F1DB-A553-7498-CE2F-C6F3BE1BA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8029F-41F7-40C7-4156-3FA65287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BA898A-6E55-F27B-DAB5-BFD636D9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D0AD1-E71E-4E21-31C9-F0229756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614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C7C7E-1C20-0EC2-6AC6-2E1450BE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A0C54A-8FF9-A9C8-9EB9-DD5FCBEC9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84405-EA99-61C2-578A-AC6ABAB2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D3920-ADBE-023F-F64F-D4C7D7A9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71C9F2-0ED2-2885-5D03-48828CAC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672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3E4264-BF01-8CD5-2B0F-EE9A8E218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9F3F20-4356-8054-830D-95261A8B4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52BDD-BADE-3362-499C-5B11F84D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53FCCC-ADD2-D657-D53B-189FA95E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3C81EC-6EF0-2C27-DD6C-DA2A3048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087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2C7B7-42CA-A5DB-6624-F723D0C8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E211E6-36FD-E6DC-0364-FABA970B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52B0C-F91A-C590-FDFA-9A9B663F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E7B96F-8BC6-CE96-0C3C-32027555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3EDE5-086A-4C75-D65E-19AF3EF6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973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852DD-B35A-507B-FB0F-DA2A1AD5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CCD2E4-4C78-189B-CDFD-940AAEBEE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1E1925-F168-D14E-B74E-983DA5CB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61F7C5-CCFA-AE48-33EF-C58AE1B0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454400-3847-EAFB-3B86-F614D55E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596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DC799-82C0-3D8C-C029-2D2D7185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90E106-9002-0856-7FAD-149FF2CC4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EEB408-5B9C-A88F-0378-588B1D53B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3584F7-F5C7-B59E-0EC4-E29CA485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E095C9-4B9A-E953-E52C-5F05EFCC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9C1FC2-B84E-ED56-0461-1D3D6D91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791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95CBE-B1C1-B7A0-5AFD-871F7BC6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A1692E-DC9F-E0A0-1628-B45219EBC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5208E5-DC1C-AC81-D470-50B17DA38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75802D-47C6-F8A6-0C1D-E8E7EA434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9E53E6-D327-C543-FCCD-4A4920524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C23E80-4447-1108-A2B4-7896057E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5EC6C6-386A-6B12-DD0A-D9A40E2D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3E634C-5650-7DB3-841F-ACBBE385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661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68C02-E7E1-8E09-A15D-112A2F01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CC1C7E-3A91-D055-3ABF-F65080E8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03CAB0-1B52-75A6-D012-E714C7A8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C706BA-B917-700D-81B6-DEC4DF79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381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9E06B8-8D4C-318B-627D-ED632EBE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1EAAD3-860B-531C-88B8-24113525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AC6BCA-CC28-5B17-6135-BFACBFE9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81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AE981-7ECD-5D48-B31F-54D45397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EAF561-F4A4-A961-CEA3-31FDBB4B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C57281-401E-063B-E947-86D90D2CF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0DCFD4-28FE-BB26-0389-ABD54AB7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2BFEE2-8ABF-F39B-89E9-ED84494F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D7717D-41D8-E7ED-A60C-347AFA27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7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2A2C5-3CB0-C77E-598D-1A7FADF9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4CDFA0-AC95-A709-9445-844B480BA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667B70-5B2E-A633-C739-E64AFFC5A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5CEF8F-222C-3FFA-8CC4-0F06C326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B44E62-EDC8-A135-EBED-CE619C4B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58F843-F142-0E7A-7903-61FE8C74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67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AA2F3F-B7FF-921A-A3CC-6014983E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170E0D-AEE1-855B-BA02-B708584FC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6281C-05B3-309E-EC17-8983FFFF4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8364B-1B4B-4454-9C42-4B505B2723C6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6A90E-1A77-FED3-3CCC-63DBE84A0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99094A-A5E1-9CCD-71D4-6BD9AEAF9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CB5A-118C-43DE-AB07-CF38D30E0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15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TALLER DE </a:t>
            </a:r>
            <a:r>
              <a:rPr lang="es-CL"/>
              <a:t>COMPRENSIÓN 2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27648" y="3501008"/>
            <a:ext cx="6400800" cy="1752600"/>
          </a:xfrm>
        </p:spPr>
        <p:txBody>
          <a:bodyPr/>
          <a:lstStyle/>
          <a:p>
            <a:r>
              <a:rPr lang="es-CL" dirty="0"/>
              <a:t>Comprendo los cuentos</a:t>
            </a:r>
          </a:p>
          <a:p>
            <a:r>
              <a:rPr lang="es-CL" b="1" dirty="0"/>
              <a:t>4° Básico</a:t>
            </a:r>
          </a:p>
          <a:p>
            <a:r>
              <a:rPr lang="es-CL" b="1" dirty="0"/>
              <a:t>21-03-2024</a:t>
            </a:r>
          </a:p>
        </p:txBody>
      </p:sp>
    </p:spTree>
    <p:extLst>
      <p:ext uri="{BB962C8B-B14F-4D97-AF65-F5344CB8AC3E}">
        <p14:creationId xmlns:p14="http://schemas.microsoft.com/office/powerpoint/2010/main" val="382174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25D17-1BA1-4D76-87B7-D742B61F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16633"/>
            <a:ext cx="7886700" cy="933553"/>
          </a:xfrm>
        </p:spPr>
        <p:txBody>
          <a:bodyPr/>
          <a:lstStyle/>
          <a:p>
            <a:r>
              <a:rPr lang="es-MX" dirty="0"/>
              <a:t>ANTES DE LA LECTURA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1697CA-5A00-4D9E-88A6-1832CD853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980728"/>
            <a:ext cx="10972800" cy="50481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3600" dirty="0"/>
              <a:t>¿En alguna oportunidad has intentado cambiar algo que no te gusta de ti mismo?</a:t>
            </a:r>
          </a:p>
          <a:p>
            <a:pPr marL="0" indent="0" algn="ctr">
              <a:buNone/>
            </a:pPr>
            <a:endParaRPr lang="es-MX" sz="3600" dirty="0"/>
          </a:p>
          <a:p>
            <a:pPr marL="0" indent="0" algn="ctr">
              <a:buNone/>
            </a:pPr>
            <a:r>
              <a:rPr lang="es-MX" sz="3600" dirty="0"/>
              <a:t>¿Qué es lo que te cambiarías?</a:t>
            </a:r>
          </a:p>
          <a:p>
            <a:pPr marL="0" indent="0" algn="ctr">
              <a:buNone/>
            </a:pPr>
            <a:endParaRPr lang="es-MX" sz="3600" dirty="0"/>
          </a:p>
          <a:p>
            <a:pPr marL="0" indent="0" algn="ctr">
              <a:buNone/>
            </a:pPr>
            <a:r>
              <a:rPr lang="es-MX" sz="3600" dirty="0"/>
              <a:t>¿Qué piensas de aquellos que cambian para agradar a otras personas?</a:t>
            </a:r>
          </a:p>
          <a:p>
            <a:pPr algn="ctr"/>
            <a:endParaRPr lang="es-MX" sz="3600" dirty="0"/>
          </a:p>
          <a:p>
            <a:pPr marL="0" indent="0" algn="ctr">
              <a:buNone/>
            </a:pPr>
            <a:r>
              <a:rPr lang="es-MX" sz="3600" dirty="0"/>
              <a:t>                                         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04243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Leamos el cuento “Rosa Caramelo”.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Vamos a leer en conjunto y realizando preguntas sobre el texto.</a:t>
            </a:r>
          </a:p>
          <a:p>
            <a:endParaRPr lang="es-CL" dirty="0"/>
          </a:p>
          <a:p>
            <a:r>
              <a:rPr lang="es-CL" dirty="0"/>
              <a:t>Luego deberás realizar el taller.</a:t>
            </a:r>
          </a:p>
        </p:txBody>
      </p:sp>
      <p:pic>
        <p:nvPicPr>
          <p:cNvPr id="1026" name="Picture 2" descr="Texto de Adela Turín Ilustraciones de Nella Bos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38" y="2956246"/>
            <a:ext cx="4058103" cy="32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3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ACD0F-B567-4264-AD58-F0CB74E8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94" y="1"/>
            <a:ext cx="10515600" cy="849086"/>
          </a:xfrm>
        </p:spPr>
        <p:txBody>
          <a:bodyPr/>
          <a:lstStyle/>
          <a:p>
            <a:r>
              <a:rPr lang="es-MX" dirty="0"/>
              <a:t>Ahora a trabajar…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1FDB7-EE94-407D-8322-804769F73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728345"/>
            <a:ext cx="11545388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sz="3200" i="1" dirty="0"/>
              <a:t>¿Qué problema tuvo que resolver Margarita?¿Cómo lo resolvió?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sz="3200" i="1" dirty="0"/>
              <a:t>¿Qué efecto tuvo en las otras elefantitas la acción de Margarita? Justifica a partir del texto.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sz="3200" i="1" dirty="0"/>
              <a:t>¿Qué habrías sentido si estuvieses en el lugar de Margarita?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sz="3200" i="1" dirty="0"/>
              <a:t>Haz un cartel o afiche respecto a lo que hizo Margarita</a:t>
            </a:r>
            <a:r>
              <a:rPr lang="es-CL" sz="3200" i="1"/>
              <a:t>, de </a:t>
            </a:r>
            <a:r>
              <a:rPr lang="es-CL" sz="3200" i="1" dirty="0"/>
              <a:t>su lucha o acciones para lograr sus objetivos.</a:t>
            </a:r>
          </a:p>
        </p:txBody>
      </p:sp>
    </p:spTree>
    <p:extLst>
      <p:ext uri="{BB962C8B-B14F-4D97-AF65-F5344CB8AC3E}">
        <p14:creationId xmlns:p14="http://schemas.microsoft.com/office/powerpoint/2010/main" val="279115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484810D-5FC9-DCBB-38EB-143B9751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457645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9E216D-8EB2-DD04-6D74-C408C53BB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13" y="92015"/>
            <a:ext cx="5946476" cy="676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86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147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TALLER DE COMPRENSIÓN 2</vt:lpstr>
      <vt:lpstr>ANTES DE LA LECTURA</vt:lpstr>
      <vt:lpstr>Leamos el cuento “Rosa Caramelo”.</vt:lpstr>
      <vt:lpstr>Ahora a trabajar…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 Tobar</dc:creator>
  <cp:lastModifiedBy>pablo espinosa perez</cp:lastModifiedBy>
  <cp:revision>1</cp:revision>
  <dcterms:created xsi:type="dcterms:W3CDTF">2025-03-14T18:20:13Z</dcterms:created>
  <dcterms:modified xsi:type="dcterms:W3CDTF">2025-03-17T11:25:48Z</dcterms:modified>
</cp:coreProperties>
</file>