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1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D403AC-5EDB-88DA-D72B-489331C2A0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EC52FC6-10B7-1FD7-6E22-DB926F1500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F162B95-1715-C183-D42F-0045CFB53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13476-D91E-4CE3-91FE-C87D510179AA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4E05523-9F41-73E2-8EC0-6BF9E3AAC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57E0C54-3AE3-9E7C-9FB9-89B001B4E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B1E04-AB30-4B8A-A2A2-A69261CC85B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77791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C3385B-DF71-4412-EA15-4AC3FCA84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FF6E593-1EDC-ED97-A524-FF753A2DAD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2EA70D2-426A-B23E-705D-62209B39E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13476-D91E-4CE3-91FE-C87D510179AA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B17223-CD71-59C4-F1FC-1A5A34C20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7F4D042-0329-7882-B022-F89335D0C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B1E04-AB30-4B8A-A2A2-A69261CC85B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30300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6CAF3B4-13F8-4F3B-311A-6C86BFBFEA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ECCAF98-7170-E36B-258C-84A03871DB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2BDE457-2778-C80E-BC0C-5BD6DFC0B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13476-D91E-4CE3-91FE-C87D510179AA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158618D-6635-BEF7-2D2B-266B0642E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06CBF4B-4AC1-08CE-ED74-F8B97C7EA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B1E04-AB30-4B8A-A2A2-A69261CC85B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47161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3D93CE-B5FA-5CFE-8557-BA698F7A7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F1E26FB-485F-6A37-E632-F6F42F5B7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158AC2B-102A-DE3E-D180-BF4AB22E5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13476-D91E-4CE3-91FE-C87D510179AA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EC93306-50DC-B7BB-CF4D-70C5A0B60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4D93C3-A0AB-9BED-450E-F4FF51F83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B1E04-AB30-4B8A-A2A2-A69261CC85B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80022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7DD759-D437-ED85-3D7D-FDD216D04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D6C541B-A87A-FB32-0283-91FECF3D01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7F0F920-C820-1DC9-33FB-55D32AE79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13476-D91E-4CE3-91FE-C87D510179AA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C2E1DC1-E417-894B-893A-F0B0C9D86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D3C8A0A-43D8-545F-27ED-089825801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B1E04-AB30-4B8A-A2A2-A69261CC85B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06988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FCD5A0-B237-B0DF-17F4-0231CCC0A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C397386-6DB7-D121-6FD7-03269424A5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4B98F51-B0AA-5A16-69DC-EB179E6312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BF21B43-C2B1-ED2F-0742-9C04BC974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13476-D91E-4CE3-91FE-C87D510179AA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51C9BEB-D5D6-2241-2603-B41F69AE5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B61F6A3-AB6C-27C5-A7FF-345EA8DE0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B1E04-AB30-4B8A-A2A2-A69261CC85B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62510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E5390F-4C7D-2B08-872A-B70D91F11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7C99382-37EA-BBF2-02E1-1C091ECA65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382BFAE-92F4-D242-FF2D-8006EDF03B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BCD2AFD-C02C-1ABB-DD99-89DFE1AD5D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D2F58FF-E9D1-32E5-BCA9-2EB81B8378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C0F5E85-7DCF-C363-2E9F-3B79545C7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13476-D91E-4CE3-91FE-C87D510179AA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C22DDAC-D869-8345-99DF-5DCFEB925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F061130-A692-BEB4-E8E3-25AFA2AD5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B1E04-AB30-4B8A-A2A2-A69261CC85B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65655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9B56B5-B73A-62FD-D9C1-34A54FE7D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74873EB-B19C-8FC4-D743-7480BD362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13476-D91E-4CE3-91FE-C87D510179AA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B605A10-54B3-C8A5-D464-27B42BF52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89859C4-59EE-46C0-7E61-618D98D3A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B1E04-AB30-4B8A-A2A2-A69261CC85B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78962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32F448F-D7D5-3303-2314-448FDAB04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13476-D91E-4CE3-91FE-C87D510179AA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119FC7F-A32F-93D7-3DB2-862F4909A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9237AB5-06F3-2F7C-6847-6CD556F6B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B1E04-AB30-4B8A-A2A2-A69261CC85B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45919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B0380F-5B97-296D-52BF-C76E6ADBC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60CE54A-4DA1-A5EF-5576-D431A251C2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08E84AE-335F-F5CB-75D3-22E56F7426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202AD2A-F890-D75A-FD91-92623F0C0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13476-D91E-4CE3-91FE-C87D510179AA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391D45D-B3AC-A1D4-9214-57A3C152B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DD40755-012B-EB9C-C043-6A1A3A9EA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B1E04-AB30-4B8A-A2A2-A69261CC85B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47371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A768D5-0D42-A9C1-0FDF-C3EFF9554C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4261E9E-6DEC-EC45-0B38-E46C551664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881912E-9040-BB7F-10B8-D6F3E85940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B878651-FF0F-D7DB-4B49-4D55C29B3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13476-D91E-4CE3-91FE-C87D510179AA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CBA8B83-F9BC-DDF4-FEE4-C81586E07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877FF2D-2261-0113-99CD-5F9A3BE8D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B1E04-AB30-4B8A-A2A2-A69261CC85B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42886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0606EA9-C791-C5B7-3D53-4B9F4FD2F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6A20BB8-39D5-EB7A-3069-7C1FEA848C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700AD0-0615-7267-2D95-0476C1F66D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13476-D91E-4CE3-91FE-C87D510179AA}" type="datetimeFigureOut">
              <a:rPr lang="es-CL" smtClean="0"/>
              <a:t>17-03-2025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27FCFA6-6B9B-B353-DBDD-3074F944BB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FE7DF91-1CD0-D445-124E-6C53A03E9A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B1E04-AB30-4B8A-A2A2-A69261CC85B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03145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Taller de comprensión 3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895600" y="3284984"/>
            <a:ext cx="6400800" cy="1752600"/>
          </a:xfrm>
        </p:spPr>
        <p:txBody>
          <a:bodyPr/>
          <a:lstStyle/>
          <a:p>
            <a:r>
              <a:rPr lang="es-CL" dirty="0"/>
              <a:t>Describo personajes</a:t>
            </a:r>
          </a:p>
          <a:p>
            <a:r>
              <a:rPr lang="es-CL" dirty="0"/>
              <a:t>2°Básico</a:t>
            </a:r>
          </a:p>
          <a:p>
            <a:r>
              <a:rPr lang="es-CL" dirty="0"/>
              <a:t>20-03-2025</a:t>
            </a:r>
          </a:p>
        </p:txBody>
      </p:sp>
    </p:spTree>
    <p:extLst>
      <p:ext uri="{BB962C8B-B14F-4D97-AF65-F5344CB8AC3E}">
        <p14:creationId xmlns:p14="http://schemas.microsoft.com/office/powerpoint/2010/main" val="1266853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70858" y="30565"/>
            <a:ext cx="10515600" cy="1325563"/>
          </a:xfrm>
        </p:spPr>
        <p:txBody>
          <a:bodyPr>
            <a:normAutofit/>
          </a:bodyPr>
          <a:lstStyle/>
          <a:p>
            <a:r>
              <a:rPr lang="es-CL" dirty="0">
                <a:solidFill>
                  <a:schemeClr val="tx2">
                    <a:lumMod val="60000"/>
                    <a:lumOff val="40000"/>
                  </a:schemeClr>
                </a:solidFill>
              </a:rPr>
              <a:t>Veamos y escuchemos el siguiente cuento: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52601" y="1214897"/>
            <a:ext cx="8229600" cy="2702842"/>
          </a:xfrm>
        </p:spPr>
        <p:txBody>
          <a:bodyPr>
            <a:normAutofit/>
          </a:bodyPr>
          <a:lstStyle/>
          <a:p>
            <a:r>
              <a:rPr lang="es-CL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Escribe cómo era el personaje principal y luego dibújalo.</a:t>
            </a:r>
          </a:p>
          <a:p>
            <a:pPr marL="0" indent="0">
              <a:buNone/>
            </a:pPr>
            <a:r>
              <a:rPr lang="es-CL" dirty="0"/>
              <a:t>Nombre del personaje:____________________</a:t>
            </a:r>
          </a:p>
          <a:p>
            <a:pPr marL="0" indent="0">
              <a:buNone/>
            </a:pPr>
            <a:r>
              <a:rPr lang="es-CL" dirty="0"/>
              <a:t>¿Cómo es?______________________________</a:t>
            </a:r>
          </a:p>
          <a:p>
            <a:pPr marL="0" indent="0">
              <a:buNone/>
            </a:pPr>
            <a:r>
              <a:rPr lang="es-CL" dirty="0"/>
              <a:t>Dibuja al personaje: </a:t>
            </a:r>
          </a:p>
          <a:p>
            <a:endParaRPr lang="es-CL" dirty="0"/>
          </a:p>
          <a:p>
            <a:endParaRPr lang="es-C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93355" y="1289652"/>
            <a:ext cx="660196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2 Marcador de contenido">
            <a:extLst>
              <a:ext uri="{FF2B5EF4-FFF2-40B4-BE49-F238E27FC236}">
                <a16:creationId xmlns:a16="http://schemas.microsoft.com/office/drawing/2014/main" id="{A4B5686E-CBCC-4BE3-ACF6-38B348505893}"/>
              </a:ext>
            </a:extLst>
          </p:cNvPr>
          <p:cNvSpPr txBox="1">
            <a:spLocks/>
          </p:cNvSpPr>
          <p:nvPr/>
        </p:nvSpPr>
        <p:spPr>
          <a:xfrm>
            <a:off x="1152601" y="3917739"/>
            <a:ext cx="8229600" cy="25202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Escoge otro personaje, completa y dibújalo.</a:t>
            </a:r>
          </a:p>
          <a:p>
            <a:pPr marL="0" indent="0">
              <a:buNone/>
            </a:pPr>
            <a:r>
              <a:rPr lang="es-CL" sz="2800" dirty="0"/>
              <a:t>Nombre del personaje:____________________</a:t>
            </a:r>
          </a:p>
          <a:p>
            <a:pPr marL="0" indent="0">
              <a:buNone/>
            </a:pPr>
            <a:r>
              <a:rPr lang="es-CL" sz="2800" dirty="0"/>
              <a:t>¿Cómo es?______________________________</a:t>
            </a:r>
          </a:p>
          <a:p>
            <a:pPr marL="0" indent="0">
              <a:buNone/>
            </a:pPr>
            <a:r>
              <a:rPr lang="es-CL" sz="2800" dirty="0"/>
              <a:t>Dibuja al personaje: </a:t>
            </a:r>
          </a:p>
          <a:p>
            <a:endParaRPr lang="es-CL" sz="2800" dirty="0"/>
          </a:p>
          <a:p>
            <a:endParaRPr lang="es-CL" sz="2800" dirty="0"/>
          </a:p>
        </p:txBody>
      </p:sp>
    </p:spTree>
    <p:extLst>
      <p:ext uri="{BB962C8B-B14F-4D97-AF65-F5344CB8AC3E}">
        <p14:creationId xmlns:p14="http://schemas.microsoft.com/office/powerpoint/2010/main" val="10685360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59</Words>
  <Application>Microsoft Office PowerPoint</Application>
  <PresentationFormat>Panorámica</PresentationFormat>
  <Paragraphs>13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Taller de comprensión 3</vt:lpstr>
      <vt:lpstr>Veamos y escuchemos el siguiente cuento: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2025-03-14T19:45:07Z</dcterms:created>
  <dcterms:modified xsi:type="dcterms:W3CDTF">2025-03-17T11:26:08Z</dcterms:modified>
</cp:coreProperties>
</file>