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58" r:id="rId4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7" autoAdjust="0"/>
    <p:restoredTop sz="94660"/>
  </p:normalViewPr>
  <p:slideViewPr>
    <p:cSldViewPr snapToGrid="0">
      <p:cViewPr varScale="1">
        <p:scale>
          <a:sx n="77" d="100"/>
          <a:sy n="77" d="100"/>
        </p:scale>
        <p:origin x="835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2657F6F-2FE4-BAC2-810D-D06346ED2CF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15CFE44-3CFD-A827-B955-89379338B6A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C49478E-3C56-2602-65A2-ED7D43009C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45E5D-CA04-4DDA-93D2-92F65AC41B85}" type="datetimeFigureOut">
              <a:rPr lang="es-CL" smtClean="0"/>
              <a:t>17-03-2025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F4807E0-B470-389D-6CFB-953FD87CB2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69AC453-76BE-3BF1-ECEC-233EACB6F7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72DB3-4A87-4B01-B040-226FF10F3E3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018388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361FD2C-8782-4746-F41A-D62C66DDBE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E845C8EB-2146-AF44-F82D-0D1E354703F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9B67995-5CAE-881A-A4EF-D3BB5D996C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45E5D-CA04-4DDA-93D2-92F65AC41B85}" type="datetimeFigureOut">
              <a:rPr lang="es-CL" smtClean="0"/>
              <a:t>17-03-2025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1A8365C-CF4D-1D4C-38DE-C80F88ED2E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02AC690-A6A4-EAB7-F703-A6685EA045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72DB3-4A87-4B01-B040-226FF10F3E3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532150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3F48965D-585D-912B-E4EF-76839F35119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D83D138-23DD-0C4D-3B6B-7DAD45E1A4A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E25805D-ED00-2A85-B08D-F1C7F538CC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45E5D-CA04-4DDA-93D2-92F65AC41B85}" type="datetimeFigureOut">
              <a:rPr lang="es-CL" smtClean="0"/>
              <a:t>17-03-2025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DF556CD-3CA9-A261-23E8-9078A297F5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D1E8ED7-75C6-8FFA-90E3-EFEC792464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72DB3-4A87-4B01-B040-226FF10F3E3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55798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ECF44B4-59A2-3646-4EA3-359AA0DDE7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D4276C1-1E88-9980-C954-3A3C676660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E173184-2396-B04C-2717-DBF919E6A1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45E5D-CA04-4DDA-93D2-92F65AC41B85}" type="datetimeFigureOut">
              <a:rPr lang="es-CL" smtClean="0"/>
              <a:t>17-03-2025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CEF52EA-6F6D-F54E-F369-2B882ADE5B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F3A9F67-F70D-FF34-7F17-E0C358F840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72DB3-4A87-4B01-B040-226FF10F3E3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527040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4F8B2B-3716-692C-4578-D9C380BAD7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39AE7CD-F7D5-AC9D-092C-AAACE58977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4B04857-0A3E-B282-BB97-A095D5AEDD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45E5D-CA04-4DDA-93D2-92F65AC41B85}" type="datetimeFigureOut">
              <a:rPr lang="es-CL" smtClean="0"/>
              <a:t>17-03-2025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3BBF809-0CC3-49D8-2BAD-3C1C38FCBC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1C58AEA-7B05-9218-10A9-1F3F86042F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72DB3-4A87-4B01-B040-226FF10F3E3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320902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5FFDB19-89A8-4DC3-CAF7-2BE0C76B07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04AA5A8-2EF9-DA04-0470-82B6B05D388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D76976B6-9625-458B-1F29-753AAB0B37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7C3F6D3-E488-44C3-6935-23E76EE53A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45E5D-CA04-4DDA-93D2-92F65AC41B85}" type="datetimeFigureOut">
              <a:rPr lang="es-CL" smtClean="0"/>
              <a:t>17-03-2025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23AC7680-FEDE-4C8D-35A5-4A4417A0D7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52BD3086-7EED-C968-E3A9-FEDD0EAC22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72DB3-4A87-4B01-B040-226FF10F3E3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744803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CC8C781-557B-99E5-E5B2-F2AC7F2F4B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FD01AF1F-13A7-8096-4491-CEFAE5657B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654F2240-7A93-1D48-718B-12B581C69B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6717BE77-A992-C6CD-2F89-6D9A927C250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7F9FDC0B-16BA-2417-6BCB-887C6FA4C4D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42BBF7AB-AC03-66A9-6498-5D12511B79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45E5D-CA04-4DDA-93D2-92F65AC41B85}" type="datetimeFigureOut">
              <a:rPr lang="es-CL" smtClean="0"/>
              <a:t>17-03-2025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595E6B45-FF34-2E01-DCB7-756E432F6E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69632F90-25BA-B1B5-83E1-46934E1720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72DB3-4A87-4B01-B040-226FF10F3E3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03231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78676FB-8088-318B-F2CC-AA8C5D5F03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E5568744-3114-CE55-31F0-09D516A3BF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45E5D-CA04-4DDA-93D2-92F65AC41B85}" type="datetimeFigureOut">
              <a:rPr lang="es-CL" smtClean="0"/>
              <a:t>17-03-2025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35F68A99-DDE3-6B5D-E07E-314B45EF6E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96D4E43F-9CF6-F7E4-AD0A-339091EEB8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72DB3-4A87-4B01-B040-226FF10F3E3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740932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4C75BD48-F259-EDC3-7BEF-1A9F77C5CD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45E5D-CA04-4DDA-93D2-92F65AC41B85}" type="datetimeFigureOut">
              <a:rPr lang="es-CL" smtClean="0"/>
              <a:t>17-03-2025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75E2E340-47B2-2118-EEA0-925604FF89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166C6CD0-93DA-F5D5-4596-F40F7BC287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72DB3-4A87-4B01-B040-226FF10F3E3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819138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13F6DA8-2BAD-B22E-113B-C426FDE2A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6A92C1C-B59B-32D2-2CC0-159BC17C5B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7031E6CC-30D5-6F6C-0B98-56D1B24325E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A046A78-BAEA-FC91-6153-A74A129D4C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45E5D-CA04-4DDA-93D2-92F65AC41B85}" type="datetimeFigureOut">
              <a:rPr lang="es-CL" smtClean="0"/>
              <a:t>17-03-2025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25583CCD-CC56-FD77-73CE-D49D893AC4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BF2A43F-E18A-C5F2-7766-9CA8ED153C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72DB3-4A87-4B01-B040-226FF10F3E3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590730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549D4B5-D22C-C82A-D0D7-0963593C0C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02D29065-6605-73C7-FCE8-9C59AB7650A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B02FC378-8AB6-1A88-BC4C-54FEA4C15D8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8E4C942-EF64-A2CB-91E7-718AF297B0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45E5D-CA04-4DDA-93D2-92F65AC41B85}" type="datetimeFigureOut">
              <a:rPr lang="es-CL" smtClean="0"/>
              <a:t>17-03-2025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CD80DD67-0441-6FD0-21E6-D88BA55C25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E1D80F25-9BDB-24EE-4356-D6AF5400A6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72DB3-4A87-4B01-B040-226FF10F3E3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454961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2617ED15-2B0B-520D-44DE-403912D0B3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FD284E43-88B7-317A-6E47-08AF57A53A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F789C84-31B3-1E1E-8316-CDAE1AC1066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A45E5D-CA04-4DDA-93D2-92F65AC41B85}" type="datetimeFigureOut">
              <a:rPr lang="es-CL" smtClean="0"/>
              <a:t>17-03-2025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759BBC2-7715-20EC-C817-DE4C4D0C60F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CB7A054-96DD-DBA9-E3B3-1C62377DD92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972DB3-4A87-4B01-B040-226FF10F3E3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13339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2063552" y="1124745"/>
            <a:ext cx="7772400" cy="1470025"/>
          </a:xfrm>
        </p:spPr>
        <p:txBody>
          <a:bodyPr/>
          <a:lstStyle/>
          <a:p>
            <a:r>
              <a:rPr lang="es-CL" dirty="0"/>
              <a:t>Taller de Comprensión 3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2027548" y="3068960"/>
            <a:ext cx="8136904" cy="1752600"/>
          </a:xfrm>
        </p:spPr>
        <p:txBody>
          <a:bodyPr/>
          <a:lstStyle/>
          <a:p>
            <a:r>
              <a:rPr lang="es-CL" dirty="0"/>
              <a:t>Utilizo la Técnica de comprensión de Cuestionar</a:t>
            </a:r>
          </a:p>
          <a:p>
            <a:r>
              <a:rPr lang="es-CL" dirty="0"/>
              <a:t>3°Básico</a:t>
            </a:r>
          </a:p>
          <a:p>
            <a:r>
              <a:rPr lang="es-CL" dirty="0"/>
              <a:t>18-03-2024</a:t>
            </a:r>
          </a:p>
        </p:txBody>
      </p:sp>
    </p:spTree>
    <p:extLst>
      <p:ext uri="{BB962C8B-B14F-4D97-AF65-F5344CB8AC3E}">
        <p14:creationId xmlns:p14="http://schemas.microsoft.com/office/powerpoint/2010/main" val="22296149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L" dirty="0"/>
              <a:t>Leamos el cuento “La pequeña </a:t>
            </a:r>
            <a:r>
              <a:rPr lang="es-CL" dirty="0" err="1"/>
              <a:t>Masai</a:t>
            </a:r>
            <a:r>
              <a:rPr lang="es-CL" dirty="0"/>
              <a:t>”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s-CL" b="1" dirty="0"/>
              <a:t>Ahora realizaremos lo siguiente:</a:t>
            </a:r>
          </a:p>
          <a:p>
            <a:pPr marL="0" indent="0">
              <a:buNone/>
            </a:pPr>
            <a:r>
              <a:rPr lang="es-CL" dirty="0"/>
              <a:t>Crea 8 preguntas relacionadas con el texto, pero también debes contestarlas, es decir, debes hacer 8 preguntas con sus respuestas…</a:t>
            </a:r>
          </a:p>
          <a:p>
            <a:pPr marL="0" indent="0">
              <a:buNone/>
            </a:pPr>
            <a:endParaRPr lang="es-CL" dirty="0"/>
          </a:p>
          <a:p>
            <a:pPr marL="0" indent="0" algn="ctr">
              <a:buNone/>
            </a:pPr>
            <a:r>
              <a:rPr lang="es-C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¡¡¡¡A trabajar!!!!</a:t>
            </a:r>
          </a:p>
        </p:txBody>
      </p:sp>
    </p:spTree>
    <p:extLst>
      <p:ext uri="{BB962C8B-B14F-4D97-AF65-F5344CB8AC3E}">
        <p14:creationId xmlns:p14="http://schemas.microsoft.com/office/powerpoint/2010/main" val="27313815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¿Qué es cuestionar?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/>
              <a:t>Escribamos entre todos una explicación…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705"/>
          <a:stretch/>
        </p:blipFill>
        <p:spPr bwMode="auto">
          <a:xfrm>
            <a:off x="7752185" y="4127174"/>
            <a:ext cx="2802247" cy="27264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7897004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70</TotalTime>
  <Words>67</Words>
  <Application>Microsoft Office PowerPoint</Application>
  <PresentationFormat>Panorámica</PresentationFormat>
  <Paragraphs>11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Tema de Office</vt:lpstr>
      <vt:lpstr>Taller de Comprensión 3</vt:lpstr>
      <vt:lpstr>Leamos el cuento “La pequeña Masai”</vt:lpstr>
      <vt:lpstr>¿Qué es cuestionar?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Vale Tobar</dc:creator>
  <cp:lastModifiedBy>pablo espinosa perez</cp:lastModifiedBy>
  <cp:revision>1</cp:revision>
  <dcterms:created xsi:type="dcterms:W3CDTF">2025-03-17T11:53:00Z</dcterms:created>
  <dcterms:modified xsi:type="dcterms:W3CDTF">2025-03-17T19:53:08Z</dcterms:modified>
</cp:coreProperties>
</file>