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57F6F-2FE4-BAC2-810D-D06346ED2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5CFE44-3CFD-A827-B955-89379338B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9478E-3C56-2602-65A2-ED7D4300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4807E0-B470-389D-6CFB-953FD87C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AC453-76BE-3BF1-ECEC-233EACB6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183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1FD2C-8782-4746-F41A-D62C66DD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45C8EB-2146-AF44-F82D-0D1E35470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67995-5CAE-881A-A4EF-D3BB5D99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A8365C-CF4D-1D4C-38DE-C80F88ED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2AC690-A6A4-EAB7-F703-A6685EA0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321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48965D-585D-912B-E4EF-76839F351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83D138-23DD-0C4D-3B6B-7DAD45E1A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5805D-ED00-2A85-B08D-F1C7F538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F556CD-3CA9-A261-23E8-9078A297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E8ED7-75C6-8FFA-90E3-EFEC7924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5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F44B4-59A2-3646-4EA3-359AA0DD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276C1-1E88-9980-C954-3A3C6766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73184-2396-B04C-2717-DBF919E6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F52EA-6F6D-F54E-F369-2B882ADE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3A9F67-F70D-FF34-7F17-E0C358F84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270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F8B2B-3716-692C-4578-D9C380BA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9AE7CD-F7D5-AC9D-092C-AAACE5897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B04857-0A3E-B282-BB97-A095D5AE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BBF809-0CC3-49D8-2BAD-3C1C38FC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C58AEA-7B05-9218-10A9-1F3F8604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0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FDB19-89A8-4DC3-CAF7-2BE0C76B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4AA5A8-2EF9-DA04-0470-82B6B05D3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6976B6-9625-458B-1F29-753AAB0B3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C3F6D3-E488-44C3-6935-23E76EE5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AC7680-FEDE-4C8D-35A5-4A4417A0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BD3086-7EED-C968-E3A9-FEDD0EAC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48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8C781-557B-99E5-E5B2-F2AC7F2F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01AF1F-13A7-8096-4491-CEFAE5657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F2240-7A93-1D48-718B-12B581C69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17BE77-A992-C6CD-2F89-6D9A927C2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9FDC0B-16BA-2417-6BCB-887C6FA4C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BBF7AB-AC03-66A9-6498-5D12511B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5E6B45-FF34-2E01-DCB7-756E432F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632F90-25BA-B1B5-83E1-46934E17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32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676FB-8088-318B-F2CC-AA8C5D5F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568744-3114-CE55-31F0-09D516A3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F68A99-DDE3-6B5D-E07E-314B45EF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D4E43F-9CF6-F7E4-AD0A-339091EE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09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75BD48-F259-EDC3-7BEF-1A9F77C5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5E2E340-47B2-2118-EEA0-925604FF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6C6CD0-93DA-F5D5-4596-F40F7BC2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91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F6DA8-2BAD-B22E-113B-C426FDE2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92C1C-B59B-32D2-2CC0-159BC17C5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31E6CC-30D5-6F6C-0B98-56D1B2432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046A78-BAEA-FC91-6153-A74A129D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583CCD-CC56-FD77-73CE-D49D893A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F2A43F-E18A-C5F2-7766-9CA8ED15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90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9D4B5-D22C-C82A-D0D7-0963593C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D29065-6605-73C7-FCE8-9C59AB765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2FC378-8AB6-1A88-BC4C-54FEA4C1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E4C942-EF64-A2CB-91E7-718AF297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80DD67-0441-6FD0-21E6-D88BA55C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D80F25-9BDB-24EE-4356-D6AF5400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54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17ED15-2B0B-520D-44DE-403912D0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284E43-88B7-317A-6E47-08AF57A53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89C84-31B3-1E1E-8316-CDAE1AC10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5E5D-CA04-4DDA-93D2-92F65AC41B8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9BBC2-7715-20EC-C817-DE4C4D0C6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7A054-96DD-DBA9-E3B3-1C62377D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2DB3-4A87-4B01-B040-226FF10F3E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13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63552" y="1124745"/>
            <a:ext cx="7772400" cy="1470025"/>
          </a:xfrm>
        </p:spPr>
        <p:txBody>
          <a:bodyPr/>
          <a:lstStyle/>
          <a:p>
            <a:r>
              <a:rPr lang="es-CL" dirty="0"/>
              <a:t>Taller de Comprensión 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27548" y="3068960"/>
            <a:ext cx="8136904" cy="1752600"/>
          </a:xfrm>
        </p:spPr>
        <p:txBody>
          <a:bodyPr/>
          <a:lstStyle/>
          <a:p>
            <a:r>
              <a:rPr lang="es-CL" dirty="0"/>
              <a:t>Utilizo la Técnica de comprensión de Cuestionar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18-03-2024</a:t>
            </a:r>
          </a:p>
        </p:txBody>
      </p:sp>
    </p:spTree>
    <p:extLst>
      <p:ext uri="{BB962C8B-B14F-4D97-AF65-F5344CB8AC3E}">
        <p14:creationId xmlns:p14="http://schemas.microsoft.com/office/powerpoint/2010/main" val="222961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Leamos el cuento “La pequeña </a:t>
            </a:r>
            <a:r>
              <a:rPr lang="es-CL" dirty="0" err="1"/>
              <a:t>Masai</a:t>
            </a:r>
            <a:r>
              <a:rPr lang="es-CL" dirty="0"/>
              <a:t>”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Ahora realizaremos lo siguiente:</a:t>
            </a:r>
          </a:p>
          <a:p>
            <a:pPr marL="0" indent="0">
              <a:buNone/>
            </a:pPr>
            <a:r>
              <a:rPr lang="es-CL" dirty="0"/>
              <a:t>Crea 8 preguntas relacionadas con el texto, pero también debes contestarlas, es decir, debes hacer 8 preguntas con sus respuestas…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¡¡¡¡A trabajar!!!!</a:t>
            </a:r>
          </a:p>
        </p:txBody>
      </p:sp>
    </p:spTree>
    <p:extLst>
      <p:ext uri="{BB962C8B-B14F-4D97-AF65-F5344CB8AC3E}">
        <p14:creationId xmlns:p14="http://schemas.microsoft.com/office/powerpoint/2010/main" val="273138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cuestionar?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Escribamos entre todos una explicación…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7752185" y="4127174"/>
            <a:ext cx="2802247" cy="27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97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67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3</vt:lpstr>
      <vt:lpstr>Leamos el cuento “La pequeña Masai”</vt:lpstr>
      <vt:lpstr>¿Qué es cuestionar?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2025-03-17T11:53:00Z</dcterms:created>
  <dcterms:modified xsi:type="dcterms:W3CDTF">2025-03-17T19:53:08Z</dcterms:modified>
</cp:coreProperties>
</file>