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68151-D864-6988-D2FF-D5B6C7C8E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8CD34D-450E-71FD-7002-BF84E1A0F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ED27F9-B67B-2E4E-B71F-10D6B050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BAC375-F300-2303-3F9C-366F5646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1267C6-147A-28A3-DC99-C5A1AE7B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228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AFF24-FEB4-401C-F93C-AD02BC0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B74570-2DEF-1143-A8D1-4493D78DA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5D9895-B0A2-2841-8984-75453EBE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6EA6FC-0089-D202-B4A5-FF2584E3D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F2E592-31DB-D2D4-0178-A715AE4E4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57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537749-2F15-B992-A19E-B74EE0AED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303A0A-1227-723B-6D3C-D7E6048C2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9C8F9B-390E-B530-AE74-8C79599B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13659D-1AA3-74A3-3849-91D55213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C95AC0-0CF5-6F1B-EAA0-D52ECC3F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39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4DB35-79A1-B9FB-94C4-F3056F33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48C803-ED63-B8B1-0D7C-65D8F0639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7B7CE7-E600-A31C-A5D4-E33D1989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8F7F1-C51A-573B-9AF3-4ADCBF6D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AFB78F-7FC7-6896-2DEB-001A3E20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646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A2A57-0A83-7C12-BF10-A09FA5C19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988455-0FED-016A-BAA4-5EB94C08F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9FF903-7E2E-24D9-5121-A7C6A4DB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2F645F-2C62-E60E-1447-2B043BA7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ADDA11-9518-47A1-C36E-8B7BD067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4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9028D-7BFF-A8C4-6137-F6DEEB41E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87CE96-FF0F-4EAC-BB35-0252E105A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7EBC0C-7E64-26DF-9710-74624A654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30E7B0-78AB-AED3-FDF1-4D17C3F2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BB9829-8464-BA0C-A687-7DF1B4D5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70E7FD-A027-1BFD-4CF1-B26E00DE7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425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0B34A-BCC5-09E7-A403-CDF3447C0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A44FB8-DFA8-E123-3BC5-05C8140B6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47A958-6D1B-740C-0239-2C99183CC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915051E-E0DA-A03D-90C8-FA025EEBE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93152E-D488-EB36-1EC8-D2053B126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9613B3E-2182-D59B-3323-AB74CBC49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589199-2604-F517-B54A-BBDA824C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BE4162-5C9C-E1A2-5EA2-FBED6514B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310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261EE-0F87-FA9E-AECE-38365D946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9A89FB-D529-46DE-2612-91108853A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901658-6E0A-4523-C246-D00504AF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B0254C-4D80-B6AA-D00A-C194801D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730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A9DE72-EA60-08DE-6BAD-5F729B7A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139253-1D31-300C-ADAF-4C06215B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B85F19-7BEE-FAA1-DA32-63EBD9AC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905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F62D6-2650-E5B1-20BE-3733AA87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263B43-16C0-8D08-367D-0AEA8F88D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7028C6-7DE5-3511-83A1-3D11F66A5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8CC49D-E7B1-D5E7-CC32-92916D76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70C917-AC0D-3712-2C1A-F0227320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B35CD4-9F7A-E967-BC89-622BBB03F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55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92857-1192-DDF6-0658-D135CF40D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4956A8-FF4C-4695-B917-9283F39E9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047A7D-311E-C700-42D1-208747760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499B82-0640-7EBB-F87D-8744F28B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85A6E-CC88-2ECC-A338-86609BA8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7ED8DC-48DA-518A-B8C6-D89461F09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06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27AAFD-759E-A322-B50D-C5A2C79F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4BB8B9-3CAC-9186-52C6-637FAA936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E9535-8960-F633-DC17-6AB3CBD36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2104F-F855-4FF7-AFE3-1A0F9FAACD25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467B5D-4A1B-B95D-EC63-890022B16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A5DFE8-6FCC-1318-45AC-7A9BD3AEB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CD0A-6C8C-405D-8C96-7DFBC783354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619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4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IDENTIFICO EL AMBIENTE</a:t>
            </a:r>
          </a:p>
          <a:p>
            <a:r>
              <a:rPr lang="es-CL" dirty="0"/>
              <a:t>2°Básico</a:t>
            </a:r>
          </a:p>
          <a:p>
            <a:r>
              <a:rPr lang="es-CL" dirty="0"/>
              <a:t>21-03-2025</a:t>
            </a:r>
          </a:p>
        </p:txBody>
      </p:sp>
    </p:spTree>
    <p:extLst>
      <p:ext uri="{BB962C8B-B14F-4D97-AF65-F5344CB8AC3E}">
        <p14:creationId xmlns:p14="http://schemas.microsoft.com/office/powerpoint/2010/main" val="401682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479" y="161145"/>
            <a:ext cx="10515600" cy="1325563"/>
          </a:xfrm>
        </p:spPr>
        <p:txBody>
          <a:bodyPr>
            <a:normAutofit/>
          </a:bodyPr>
          <a:lstStyle/>
          <a:p>
            <a:r>
              <a:rPr lang="es-CL" dirty="0"/>
              <a:t>Volvamos a escuchar y ver el siguiente cuento: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0599" y="1729576"/>
            <a:ext cx="11129554" cy="2081153"/>
          </a:xfrm>
        </p:spPr>
        <p:txBody>
          <a:bodyPr/>
          <a:lstStyle/>
          <a:p>
            <a:pPr marL="0" indent="0">
              <a:buNone/>
            </a:pPr>
            <a:r>
              <a:rPr lang="es-CL" sz="4400" dirty="0">
                <a:solidFill>
                  <a:srgbClr val="0070C0"/>
                </a:solidFill>
              </a:rPr>
              <a:t>¿Dónde se desarrolla la historia? </a:t>
            </a:r>
            <a:r>
              <a:rPr lang="es-CL" sz="4400" dirty="0"/>
              <a:t>_______________________________________</a:t>
            </a:r>
          </a:p>
          <a:p>
            <a:pPr marL="0" indent="0">
              <a:buNone/>
            </a:pPr>
            <a:r>
              <a:rPr lang="es-CL" sz="4400" dirty="0">
                <a:solidFill>
                  <a:schemeClr val="accent1">
                    <a:lumMod val="75000"/>
                  </a:schemeClr>
                </a:solidFill>
              </a:rPr>
              <a:t>Dibuja el lugar: 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797" y="223146"/>
            <a:ext cx="734424" cy="120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006700" y="3466658"/>
            <a:ext cx="5943600" cy="30236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52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6355" y="372208"/>
            <a:ext cx="8435280" cy="1143000"/>
          </a:xfrm>
        </p:spPr>
        <p:txBody>
          <a:bodyPr>
            <a:noAutofit/>
          </a:bodyPr>
          <a:lstStyle/>
          <a:p>
            <a:pPr algn="ctr"/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L" sz="4000" dirty="0">
                <a:solidFill>
                  <a:schemeClr val="accent1">
                    <a:lumMod val="75000"/>
                  </a:schemeClr>
                </a:solidFill>
              </a:rPr>
              <a:t>¿Qué será el ambiente de un cuento?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Contestemos todos juntos….</a:t>
            </a:r>
            <a:endParaRPr lang="es-CL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L" dirty="0"/>
              <a:t>    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952244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de comprensión 4</vt:lpstr>
      <vt:lpstr>Volvamos a escuchar y ver el siguiente cuento:</vt:lpstr>
      <vt:lpstr> ¿Qué será el ambiente de un cuento?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2025-03-14T19:49:14Z</dcterms:created>
  <dcterms:modified xsi:type="dcterms:W3CDTF">2025-03-17T11:26:24Z</dcterms:modified>
</cp:coreProperties>
</file>