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2DC22-D343-B33D-9611-672DB1803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8DBA1F-A28C-B807-A1BE-FD71B219D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938186-41B0-BA81-872F-B2B3264A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7FE05-ADE6-9B5C-2C46-7614BAF4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97AF75-99C8-1449-64A8-A2FAF202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543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6AC59-8705-ED3C-7329-51B56C6F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967994-24D6-D407-232F-3B7402F35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B1113C-92BE-564E-C7B7-82123A1B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D7B8FB-B24F-6A82-3B27-19EEB568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17322C-C705-397E-E87E-C77E151D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13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2242F1-1C7E-C2E3-0FD8-4AF2E9877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F7D45B-6539-FAB3-5EAB-6CA0B4AE4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6DAB0-9633-7499-82EF-D993980C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F67D2F-808E-CA02-B648-C86270E3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0A0A50-D117-DF16-7575-1B18E523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816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DC723-0C78-B792-07C4-A7F4F12C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13AF45-F274-9A94-8F80-D0AB01874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0E723-C0AD-4487-436B-2E867CC4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CC7DA8-C473-99C8-C6F3-569489493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7F126-2691-E274-0AC0-10935318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63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791F9-649D-13AD-F32C-F6C9CF26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77DFCA-BE95-33AC-0CA8-EE80DBE2C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F81045-06C8-3DC5-C9FF-E77D3D3C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E032FA-C14E-58B9-58C8-0A6B4127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65DD97-9903-56E3-E248-C3AAC9E8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5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B373C-10E2-531F-3668-E2B1B240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B4FD25-AAC8-4574-B3BF-C53776CC3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CFE6E9-6B64-7C7B-0CC1-42B6568B1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16BE1-96D5-7E81-3900-F790C5E6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A3D643-8F07-3856-761B-91E4A8D3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D5C93F-FD48-D0EE-65D5-C036F591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23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144C2-6161-C43C-46A6-0CA289AF8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876F9C-4292-8A70-B6DD-79293E6C1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05B565-620D-BB45-764A-34B89F1DC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D7D163-ED1B-722B-024D-7BFCB2ABE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2E2E6E-0E9B-54C1-2B69-081FD3D589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F11546-90C5-D6A1-8EC1-3349AE70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A48F75-4672-2EFA-D012-E8016B52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E7108E-5F8D-9711-D5DE-69EF3A5B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87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C1090-8E07-9102-1600-3D37EC13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6663DA-62ED-C238-3C0D-DF0623766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394B36-410C-25D5-9704-1CB90C5C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9198B0-67F6-7A7C-6EA0-B07E3656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380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2AC045-740A-0406-9B5B-DFEA9581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FF689F-B336-E1C4-5705-350BA140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101112-6E52-AC6E-3B88-A35E000C1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80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65B6E-A406-1EAD-ED58-036FD7BC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85E72E-0B5E-B05A-432A-1A9298F6E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A0CA93-582D-050D-F0EA-44D2182B0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5D74B6-AFEB-91E4-35BA-8CAA0177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C27366-0C79-280C-E2EE-3F152A2D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B0DE48-264F-AE77-C614-B339B3D7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39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54538-7EFB-E359-3DDE-B2C0FEFBA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43651B-DB6A-3795-377C-C3847465D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86AFB0-C31D-DCDA-EC7A-88C273C69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3E2175-5617-4E86-675C-A9BD0079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EF65C0-416B-8199-4937-B7C2AF19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91258C-63AC-6953-1F79-1B431F5D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6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C3B8B3A-9D92-7376-CFC7-C6043B09D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26A3AB-28F8-95A6-DCA3-B16D8EBCA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8425E1-47A2-A22D-3F83-7D198E3A0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F9795-4FEB-4E00-862A-AE338446813D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B221B2-C744-1FE0-6579-64AF48D19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3B3002-2BB5-D4A9-76BD-35273C071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5F92B-6C6D-424B-BFD0-7C3542D8DF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23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7088832" cy="1752600"/>
          </a:xfrm>
        </p:spPr>
        <p:txBody>
          <a:bodyPr/>
          <a:lstStyle/>
          <a:p>
            <a:r>
              <a:rPr lang="es-CL" dirty="0"/>
              <a:t>Utilizo la Técnica de causa -  consecuencia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19-03-2025</a:t>
            </a:r>
          </a:p>
        </p:txBody>
      </p:sp>
    </p:spTree>
    <p:extLst>
      <p:ext uri="{BB962C8B-B14F-4D97-AF65-F5344CB8AC3E}">
        <p14:creationId xmlns:p14="http://schemas.microsoft.com/office/powerpoint/2010/main" val="23143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6718" y="116632"/>
            <a:ext cx="8856984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Leamos el texto “La pequeña </a:t>
            </a:r>
            <a:r>
              <a:rPr lang="es-CL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Masai</a:t>
            </a:r>
            <a:r>
              <a:rPr lang="es-C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47528" y="1196752"/>
            <a:ext cx="8856984" cy="23762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L" b="1" dirty="0"/>
              <a:t>¿Cuál era uno de los problemas que tenía?</a:t>
            </a:r>
          </a:p>
          <a:p>
            <a:pPr marL="0" indent="0" algn="ctr">
              <a:buNone/>
            </a:pPr>
            <a:endParaRPr lang="es-CL" b="1" dirty="0"/>
          </a:p>
          <a:p>
            <a:pPr marL="0" indent="0" algn="ctr">
              <a:buNone/>
            </a:pPr>
            <a:r>
              <a:rPr lang="es-CL" b="1" dirty="0"/>
              <a:t>¿Cómo lo resolvió?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Identifica 4 problema o hechos  de </a:t>
            </a:r>
            <a:r>
              <a:rPr lang="es-CL" dirty="0" err="1"/>
              <a:t>Masai</a:t>
            </a:r>
            <a:r>
              <a:rPr lang="es-CL" dirty="0"/>
              <a:t> y cómo lo resolvió según el texto. Debes hacer un cuadro por cada hecho.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500598"/>
              </p:ext>
            </p:extLst>
          </p:nvPr>
        </p:nvGraphicFramePr>
        <p:xfrm>
          <a:off x="1546718" y="3856236"/>
          <a:ext cx="6096000" cy="216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CL" dirty="0"/>
                        <a:t>Problema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Solución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8604320" y="5733256"/>
            <a:ext cx="2945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s-C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¡¡¡¡A trabajar!!!!</a:t>
            </a:r>
          </a:p>
        </p:txBody>
      </p:sp>
    </p:spTree>
    <p:extLst>
      <p:ext uri="{BB962C8B-B14F-4D97-AF65-F5344CB8AC3E}">
        <p14:creationId xmlns:p14="http://schemas.microsoft.com/office/powerpoint/2010/main" val="1394119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67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4</vt:lpstr>
      <vt:lpstr>Leamos el texto “La pequeña Masai”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2025-03-17T13:05:04Z</dcterms:created>
  <dcterms:modified xsi:type="dcterms:W3CDTF">2025-03-17T19:51:18Z</dcterms:modified>
</cp:coreProperties>
</file>