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2CB72-619F-00AA-ACDC-424E29450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CD5BF5-4BCA-E8CA-1239-D61511CF3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C65635-5B19-E5F9-96BF-C6770A93B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5152DB-7826-36BD-D71E-F7CC8AD0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1C6A1-7AB1-7E41-CBA3-F6F02574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87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F94A4-4B8C-1428-DF0A-43FD35E6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92AB6F-E3BD-0A75-D90D-6D25673CD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9AD26D-B1D8-B4EB-1459-3D8F693C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E5CFEE-9560-FF01-5618-7AC287642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088644-9003-62D4-BD92-541B8FCB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91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152D0A-4E63-1305-2B85-01677B30C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691D4E-4F8A-51F6-EFBC-A6D7C670E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75BC8-E6DF-8DBE-E5E5-E21109429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29A5FE-68F0-2136-79E1-69D94A6A4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297A9-2255-7E8C-917C-83395D85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8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B4FCC-E305-CEC4-F835-057D138D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EFC03-C4D3-007A-1E99-377452DB9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70B38E-841F-C85F-EDB9-95F9E30F2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A6AE13-B521-38F0-20A4-1622D17B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37A94F-02BA-E5B9-DDDE-EE6E307F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37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1324B-9D30-08AA-E1C2-8D9F9EFBF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B90697-F9F3-C81D-9411-B39D3D9EB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FE36E8-9700-913A-6B2A-667A0BE8C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BFBA9-3D70-B843-C4E3-362EB497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B89C0F-7735-13A2-B44A-C948D238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79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EDB9A-CAB9-3A22-CF39-A22E9CCE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434330-08AC-B190-00DC-FE020AFC6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E26915-6A38-2EF5-CA47-028ED5A2B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34975E-332E-7F13-0D4C-80DB6829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8B2042-436F-673B-6CCA-87D0EC25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E77C5-AB44-CE50-F0C8-7F56492B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93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5A914-B160-E875-3FA5-C5BE5526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2138EA-F527-63E6-33F2-58D00739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0D9133-BB50-C94E-F271-D2177FC62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BAAD60-71D7-3E3F-4144-50E87ABD6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DEA555-568D-53B0-738D-5ECF50066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D87D4C0-5EC8-2035-6547-B631ABC7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274E6B-8A50-0EE0-F738-8F72A06C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D4D825-3946-AFAF-242D-F0BB0F69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75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29DEA-2AFC-D1B6-4804-80EC31913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E88B416-DB07-AF44-6EDD-15D5EA6C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1DB71A-19A5-D062-CCFB-CA0DD0C2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3BA7DF-DEA8-CE1E-8A0D-4CE2C63DF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15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B2BB48A-A0B6-2049-E109-25787DEF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0C7A86-A2D6-58D0-F3AC-F64AB9F1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EF1616-A60E-6999-30FE-427A28E2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01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DF70D-8CC1-85C0-F75B-8209FC0F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BBF44-CF9A-3EF3-EC8F-250D10FD9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E6AB42-6BF9-24AE-FE4F-9A13145F1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B88472-D2CA-ACE0-D275-FB8E4AE9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176A41-84F2-A3BA-AA2B-6BD9838C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D1591D-F13A-D4FD-859A-FD11FC39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668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D4CCC-E7C2-5467-DABE-A1E22EB0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B35764-2C83-C5B0-9BE7-E27488FF8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4B453C-D921-199D-128D-8F7332B9D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F3CA33-2DBD-4FC4-0453-4528CC91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A73E6B-D80F-E437-3CAC-64216956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006B8A-D54B-B27B-8110-752656AF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60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C50E1B-F7EC-7198-F1D7-F3FBF4FE7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75AC63-0523-3636-E821-236B75F27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8B67D-2079-C770-4F68-43DE36F8A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E8DD-F218-49F2-9658-8C1D7A18D8F5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A34692-EF98-890C-4611-C87BF98C70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303A6-DA2C-609C-0715-0C25D307E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1534E-8F9B-478F-92CB-27D207EF5B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660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UNA CARTA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12-03-2025</a:t>
            </a:r>
          </a:p>
        </p:txBody>
      </p:sp>
    </p:spTree>
    <p:extLst>
      <p:ext uri="{BB962C8B-B14F-4D97-AF65-F5344CB8AC3E}">
        <p14:creationId xmlns:p14="http://schemas.microsoft.com/office/powerpoint/2010/main" val="253571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Después de haber trabajado la comprensión de la carta, ahora escribiremos una…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Primero haremos un borrador en el cuaderno, una vez que la profesora la revise podrás pasar la carta a la hoja y completar el sobre.</a:t>
            </a:r>
          </a:p>
          <a:p>
            <a:endParaRPr lang="es-CL" dirty="0"/>
          </a:p>
          <a:p>
            <a:pPr marL="0" indent="0" algn="ctr">
              <a:buNone/>
            </a:pPr>
            <a:r>
              <a:rPr lang="es-CL" sz="5400" dirty="0"/>
              <a:t>¡A trabajar!</a:t>
            </a:r>
          </a:p>
        </p:txBody>
      </p:sp>
    </p:spTree>
    <p:extLst>
      <p:ext uri="{BB962C8B-B14F-4D97-AF65-F5344CB8AC3E}">
        <p14:creationId xmlns:p14="http://schemas.microsoft.com/office/powerpoint/2010/main" val="2920876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</vt:lpstr>
      <vt:lpstr>Después de haber trabajado la comprensión de la carta, ahora escribiremos una…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2025-03-07T21:19:11Z</dcterms:created>
  <dcterms:modified xsi:type="dcterms:W3CDTF">2025-03-10T14:57:34Z</dcterms:modified>
</cp:coreProperties>
</file>