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6A511-1A81-F93C-11DA-260FC782E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F37F76-22FD-C7EB-C877-5E3D5810C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E76EB3-0261-94F4-DE15-DACF5A5D2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A5E4-E74F-4DD0-BF72-7E4134FFDC2A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C8570D-8C21-F702-EBE3-01D234673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71A08D-1BEE-FDC7-4ADB-FD1CF6774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3401-BCAE-44BC-9AD2-598EBA0E1B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95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8685BF-0E73-CC7E-D0AB-BF2C21E3A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EBB6AF-D0A5-7225-CA47-D27FFD1F19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6A710F-725E-D267-CD9B-DB1A046C3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A5E4-E74F-4DD0-BF72-7E4134FFDC2A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8334C1-D902-82A0-7ED5-A222815D6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79A00A-8E07-F1C9-B4D4-1EA696D21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3401-BCAE-44BC-9AD2-598EBA0E1B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1128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F417A76-73C7-7594-49FD-3F6208B31D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35CD73-DEED-23BF-6978-E35CEC8AF8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764495-21B9-3EBF-05DD-0794275B8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A5E4-E74F-4DD0-BF72-7E4134FFDC2A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32F10A-8B22-50E2-B828-417E2179A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29DD44-C910-0D1C-A337-A9785A025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3401-BCAE-44BC-9AD2-598EBA0E1B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03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8169A0-6F6B-3319-C35C-04938F748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637D24-E906-9DC3-B356-931504B6F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5A4E43-39F8-8D13-6A2B-998039959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A5E4-E74F-4DD0-BF72-7E4134FFDC2A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69D643-4E76-96F6-B27E-9CA412240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76B622-BEF9-6AAD-FC6A-F1EE6904A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3401-BCAE-44BC-9AD2-598EBA0E1B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468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7F77C4-B28A-938E-91F9-FF43A5C0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14D691-2173-A94C-B6BE-2DC29A086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CD2F32-D3A8-199D-A932-6AC0404CC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A5E4-E74F-4DD0-BF72-7E4134FFDC2A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FFE7A3-25EA-3F34-E616-E3DE90E71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BB5346-4213-F5DD-C79D-010DB75E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3401-BCAE-44BC-9AD2-598EBA0E1B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114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8822C9-2446-5E3B-810A-E8180E9C1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8E584F-2212-A6DD-241B-6DA3436CB7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CC01C7-0A6B-CFFD-FED4-834057A92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3FAF7A-CEB8-F79F-3001-0922BB9C1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A5E4-E74F-4DD0-BF72-7E4134FFDC2A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ABB4AA-36E4-E5B9-3410-0A4E7CAED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B55BF90-252A-20E9-8BA9-D3AD70138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3401-BCAE-44BC-9AD2-598EBA0E1B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5582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CB27DE-0FBD-C5DD-821C-FD0FF4DF8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E7DADF-AB75-9D93-BD3D-74A2BC333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6B6449-61F3-5A1D-C98F-3A6D1252D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45FB97C-9A95-2BA5-A67F-A3A1DC8B0B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4E1D5B6-4D2F-ABD1-9374-5EDC458858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0FBAE1E-882D-E229-6CF5-C5086F843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A5E4-E74F-4DD0-BF72-7E4134FFDC2A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D80B8D4-C6FB-F27D-3BC2-5593A8382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406608-4956-BB8C-DCDF-70082B1CA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3401-BCAE-44BC-9AD2-598EBA0E1B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8003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C1B60F-3A5E-E34B-0D7F-BDE46D59D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6E9E3AC-A550-AA30-F1F3-ECC9E41B6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A5E4-E74F-4DD0-BF72-7E4134FFDC2A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4A40120-0725-2C76-DAD8-D3CC32DEB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AE81B2-250B-6292-C081-2E5C1A20E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3401-BCAE-44BC-9AD2-598EBA0E1B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91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A431938-B5F3-4049-0679-94B2C4092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A5E4-E74F-4DD0-BF72-7E4134FFDC2A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4AC4643-FE2D-234C-C601-5486637BD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950F95-7526-710D-FCDA-5A894576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3401-BCAE-44BC-9AD2-598EBA0E1B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7837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ACB214-C1FB-F0D5-582B-37910FC1C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74B3A3-9984-655D-5DF2-7C52C5A6D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D280733-C78A-A6CA-1126-88A0E0CC91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50F325-9C9C-CBEC-6D46-92762B6CC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A5E4-E74F-4DD0-BF72-7E4134FFDC2A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3BA1F3-ADFA-C3E7-AA08-C59813D3D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4D9815-D0FF-556B-A05D-00106634B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3401-BCAE-44BC-9AD2-598EBA0E1B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016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FF079F-480C-FB5E-8FDC-BC6AD9160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C178589-AC99-1B2C-5C14-7B18ADC5BE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637A4E-1427-3E03-3807-B3328EF58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B2988E-3E76-D769-2A22-91510D7CE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A5E4-E74F-4DD0-BF72-7E4134FFDC2A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3B6094-5427-1143-5EC0-335273E95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564E22-9AEC-9438-7200-715EC1875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33401-BCAE-44BC-9AD2-598EBA0E1B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770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F39C70A-DA23-141F-D42A-B6B0A25CD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6EAFF4-8500-4A25-8BAC-747224080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32EA2F-42AC-7CE1-FF72-28C8BECF07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6A5E4-E74F-4DD0-BF72-7E4134FFDC2A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2BC128-3C6A-A225-0304-8DA4AA47B4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5C8607-2062-B532-B3F0-940345E96D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33401-BCAE-44BC-9AD2-598EBA0E1B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4829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Escribo un reporte de experiencia</a:t>
            </a:r>
          </a:p>
          <a:p>
            <a:r>
              <a:rPr lang="es-CL" dirty="0"/>
              <a:t>4° Básico</a:t>
            </a:r>
          </a:p>
          <a:p>
            <a:r>
              <a:rPr lang="es-CL" dirty="0"/>
              <a:t>11-03-2025</a:t>
            </a:r>
          </a:p>
        </p:txBody>
      </p:sp>
    </p:spTree>
    <p:extLst>
      <p:ext uri="{BB962C8B-B14F-4D97-AF65-F5344CB8AC3E}">
        <p14:creationId xmlns:p14="http://schemas.microsoft.com/office/powerpoint/2010/main" val="75633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Piensa en alguna situación que hayas vivido, en cualquier momento de tu vida que consideres que es interesante.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Luego escribe tu reporte de esa experiencia.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Recuerda que debes detallar hechos y también emociones y sentimientos experimentados.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Complementa con </a:t>
            </a:r>
            <a:r>
              <a:rPr lang="es-CL"/>
              <a:t>un dibujo.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288821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PRODUCCIÓN DE TEXTO 1</vt:lpstr>
      <vt:lpstr>Piensa en alguna situación que hayas vivido, en cualquier momento de tu vida que consideres que es interesante.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2025-03-07T21:14:20Z</dcterms:created>
  <dcterms:modified xsi:type="dcterms:W3CDTF">2025-03-10T14:58:00Z</dcterms:modified>
</cp:coreProperties>
</file>