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12/03/2025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12/03/2025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366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495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430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12/03/2025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Consciencia fonológica.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Kínder.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Observa las imágenes, aplaude según la cantidad de silabas.</a:t>
            </a:r>
          </a:p>
        </p:txBody>
      </p:sp>
      <p:pic>
        <p:nvPicPr>
          <p:cNvPr id="1026" name="Picture 2" descr="Imágenes de Cocodrilo Dibujos Animados - Descarga gratuita en Freepik">
            <a:extLst>
              <a:ext uri="{FF2B5EF4-FFF2-40B4-BE49-F238E27FC236}">
                <a16:creationId xmlns:a16="http://schemas.microsoft.com/office/drawing/2014/main" id="{9BE92C3C-A26B-7162-07C1-7533723EF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r="2" b="2"/>
          <a:stretch/>
        </p:blipFill>
        <p:spPr bwMode="auto"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028" name="Picture 4" descr="Ilustración de dibujos animados en color del pájaro cóndor andino | Vector  Premium">
            <a:extLst>
              <a:ext uri="{FF2B5EF4-FFF2-40B4-BE49-F238E27FC236}">
                <a16:creationId xmlns:a16="http://schemas.microsoft.com/office/drawing/2014/main" id="{32A1E000-85C5-DBAB-ECF1-5285CB68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5" b="2"/>
          <a:stretch/>
        </p:blipFill>
        <p:spPr bwMode="auto">
          <a:xfrm>
            <a:off x="5494421" y="1156747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5" name="Gráfico 4" descr="Manos aplaudiendo contorno">
            <a:extLst>
              <a:ext uri="{FF2B5EF4-FFF2-40B4-BE49-F238E27FC236}">
                <a16:creationId xmlns:a16="http://schemas.microsoft.com/office/drawing/2014/main" id="{42C5331A-80DF-5C57-23DF-8B4FAA9EB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424" y="4994400"/>
            <a:ext cx="914400" cy="914400"/>
          </a:xfrm>
          <a:prstGeom prst="rect">
            <a:avLst/>
          </a:prstGeom>
        </p:spPr>
      </p:pic>
      <p:pic>
        <p:nvPicPr>
          <p:cNvPr id="6" name="Gráfico 5" descr="Manos aplaudiendo contorno">
            <a:extLst>
              <a:ext uri="{FF2B5EF4-FFF2-40B4-BE49-F238E27FC236}">
                <a16:creationId xmlns:a16="http://schemas.microsoft.com/office/drawing/2014/main" id="{1259CDEF-CD0F-1D08-C6CF-9D73F1FCF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2628" y="4994400"/>
            <a:ext cx="914400" cy="914400"/>
          </a:xfrm>
          <a:prstGeom prst="rect">
            <a:avLst/>
          </a:prstGeom>
        </p:spPr>
      </p:pic>
      <p:pic>
        <p:nvPicPr>
          <p:cNvPr id="7" name="Gráfico 6" descr="Manos aplaudiendo contorno">
            <a:extLst>
              <a:ext uri="{FF2B5EF4-FFF2-40B4-BE49-F238E27FC236}">
                <a16:creationId xmlns:a16="http://schemas.microsoft.com/office/drawing/2014/main" id="{460C2F42-5900-95A8-C3DB-CBF6C649F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2942" y="4994400"/>
            <a:ext cx="914400" cy="914400"/>
          </a:xfrm>
          <a:prstGeom prst="rect">
            <a:avLst/>
          </a:prstGeom>
        </p:spPr>
      </p:pic>
      <p:pic>
        <p:nvPicPr>
          <p:cNvPr id="8" name="Gráfico 7" descr="Manos aplaudiendo contorno">
            <a:extLst>
              <a:ext uri="{FF2B5EF4-FFF2-40B4-BE49-F238E27FC236}">
                <a16:creationId xmlns:a16="http://schemas.microsoft.com/office/drawing/2014/main" id="{AAC4BE0A-F3AD-00AD-7E16-B396CBA30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2654" y="4994400"/>
            <a:ext cx="914400" cy="914400"/>
          </a:xfrm>
          <a:prstGeom prst="rect">
            <a:avLst/>
          </a:prstGeom>
        </p:spPr>
      </p:pic>
      <p:pic>
        <p:nvPicPr>
          <p:cNvPr id="9" name="Gráfico 8" descr="Manos aplaudiendo contorno">
            <a:extLst>
              <a:ext uri="{FF2B5EF4-FFF2-40B4-BE49-F238E27FC236}">
                <a16:creationId xmlns:a16="http://schemas.microsoft.com/office/drawing/2014/main" id="{CFA2BEF3-457A-FF0A-2D39-D5806D54C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6795" y="5016357"/>
            <a:ext cx="914400" cy="914400"/>
          </a:xfrm>
          <a:prstGeom prst="rect">
            <a:avLst/>
          </a:prstGeom>
        </p:spPr>
      </p:pic>
      <p:pic>
        <p:nvPicPr>
          <p:cNvPr id="10" name="Gráfico 9" descr="Manos aplaudiendo contorno">
            <a:extLst>
              <a:ext uri="{FF2B5EF4-FFF2-40B4-BE49-F238E27FC236}">
                <a16:creationId xmlns:a16="http://schemas.microsoft.com/office/drawing/2014/main" id="{FE7BEE23-277C-F956-7836-32BB12B36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0639" y="499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ágenes de Medusa Animada - Descarga gratuita en Freepik">
            <a:extLst>
              <a:ext uri="{FF2B5EF4-FFF2-40B4-BE49-F238E27FC236}">
                <a16:creationId xmlns:a16="http://schemas.microsoft.com/office/drawing/2014/main" id="{43F804BE-A95F-BF16-E2B4-732A7A70E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5" b="2"/>
          <a:stretch/>
        </p:blipFill>
        <p:spPr bwMode="auto"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2050" name="Picture 2" descr="ilustración de granja de dibujos animados de color caballo 7528323 Vector  en Vecteezy">
            <a:extLst>
              <a:ext uri="{FF2B5EF4-FFF2-40B4-BE49-F238E27FC236}">
                <a16:creationId xmlns:a16="http://schemas.microsoft.com/office/drawing/2014/main" id="{166EC754-7795-8027-897B-3F956D5B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r="2" b="2"/>
          <a:stretch/>
        </p:blipFill>
        <p:spPr bwMode="auto"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7" name="Gráfico 6" descr="Manos aplaudiendo contorno">
            <a:extLst>
              <a:ext uri="{FF2B5EF4-FFF2-40B4-BE49-F238E27FC236}">
                <a16:creationId xmlns:a16="http://schemas.microsoft.com/office/drawing/2014/main" id="{AC8105DA-027D-6F32-DF43-0D3CE59CA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9956" y="5161384"/>
            <a:ext cx="914400" cy="914400"/>
          </a:xfrm>
          <a:prstGeom prst="rect">
            <a:avLst/>
          </a:prstGeom>
        </p:spPr>
      </p:pic>
      <p:pic>
        <p:nvPicPr>
          <p:cNvPr id="8" name="Gráfico 7" descr="Manos aplaudiendo contorno">
            <a:extLst>
              <a:ext uri="{FF2B5EF4-FFF2-40B4-BE49-F238E27FC236}">
                <a16:creationId xmlns:a16="http://schemas.microsoft.com/office/drawing/2014/main" id="{A45C41C6-A47F-B14F-61DD-9C5F762E1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5556" y="5167522"/>
            <a:ext cx="914400" cy="914400"/>
          </a:xfrm>
          <a:prstGeom prst="rect">
            <a:avLst/>
          </a:prstGeom>
        </p:spPr>
      </p:pic>
      <p:pic>
        <p:nvPicPr>
          <p:cNvPr id="9" name="Gráfico 8" descr="Manos aplaudiendo contorno">
            <a:extLst>
              <a:ext uri="{FF2B5EF4-FFF2-40B4-BE49-F238E27FC236}">
                <a16:creationId xmlns:a16="http://schemas.microsoft.com/office/drawing/2014/main" id="{EBAC16CE-7D2A-75EA-C979-BF0EECF90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5167522"/>
            <a:ext cx="914400" cy="914400"/>
          </a:xfrm>
          <a:prstGeom prst="rect">
            <a:avLst/>
          </a:prstGeom>
        </p:spPr>
      </p:pic>
      <p:pic>
        <p:nvPicPr>
          <p:cNvPr id="10" name="Gráfico 9" descr="Manos aplaudiendo contorno">
            <a:extLst>
              <a:ext uri="{FF2B5EF4-FFF2-40B4-BE49-F238E27FC236}">
                <a16:creationId xmlns:a16="http://schemas.microsoft.com/office/drawing/2014/main" id="{08B18650-8BE8-2697-D765-4335FDE98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7648" y="5219988"/>
            <a:ext cx="914400" cy="914400"/>
          </a:xfrm>
          <a:prstGeom prst="rect">
            <a:avLst/>
          </a:prstGeom>
        </p:spPr>
      </p:pic>
      <p:pic>
        <p:nvPicPr>
          <p:cNvPr id="11" name="Gráfico 10" descr="Manos aplaudiendo contorno">
            <a:extLst>
              <a:ext uri="{FF2B5EF4-FFF2-40B4-BE49-F238E27FC236}">
                <a16:creationId xmlns:a16="http://schemas.microsoft.com/office/drawing/2014/main" id="{4B9B84C1-6F95-18F4-9502-03BBA3108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4353" y="5219988"/>
            <a:ext cx="914400" cy="914400"/>
          </a:xfrm>
          <a:prstGeom prst="rect">
            <a:avLst/>
          </a:prstGeom>
        </p:spPr>
      </p:pic>
      <p:pic>
        <p:nvPicPr>
          <p:cNvPr id="12" name="Gráfico 11" descr="Manos aplaudiendo contorno">
            <a:extLst>
              <a:ext uri="{FF2B5EF4-FFF2-40B4-BE49-F238E27FC236}">
                <a16:creationId xmlns:a16="http://schemas.microsoft.com/office/drawing/2014/main" id="{E8D35F37-8887-0CBD-9283-025835451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328" y="52030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ono de helado de tres capas con vector de dibujos animados de palo de  oblea 8693143 Vector en Vecteezy">
            <a:extLst>
              <a:ext uri="{FF2B5EF4-FFF2-40B4-BE49-F238E27FC236}">
                <a16:creationId xmlns:a16="http://schemas.microsoft.com/office/drawing/2014/main" id="{B2E98A79-3808-3C20-5781-F4FFDA5D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r="2582" b="2"/>
          <a:stretch/>
        </p:blipFill>
        <p:spPr bwMode="auto"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3074" name="Picture 2" descr="ilustración de dibujos animados de color animal serpiente 7528294 Vector en  Vecteezy">
            <a:extLst>
              <a:ext uri="{FF2B5EF4-FFF2-40B4-BE49-F238E27FC236}">
                <a16:creationId xmlns:a16="http://schemas.microsoft.com/office/drawing/2014/main" id="{F115648E-6133-EDCE-DA4D-E576BEC3A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r="2" b="2"/>
          <a:stretch/>
        </p:blipFill>
        <p:spPr bwMode="auto"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9" name="Gráfico 8" descr="Manos aplaudiendo contorno">
            <a:extLst>
              <a:ext uri="{FF2B5EF4-FFF2-40B4-BE49-F238E27FC236}">
                <a16:creationId xmlns:a16="http://schemas.microsoft.com/office/drawing/2014/main" id="{DE5D48EC-BFCB-3512-CA9E-8914204A3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7428" y="5287778"/>
            <a:ext cx="914400" cy="914400"/>
          </a:xfrm>
          <a:prstGeom prst="rect">
            <a:avLst/>
          </a:prstGeom>
        </p:spPr>
      </p:pic>
      <p:pic>
        <p:nvPicPr>
          <p:cNvPr id="10" name="Gráfico 9" descr="Manos aplaudiendo contorno">
            <a:extLst>
              <a:ext uri="{FF2B5EF4-FFF2-40B4-BE49-F238E27FC236}">
                <a16:creationId xmlns:a16="http://schemas.microsoft.com/office/drawing/2014/main" id="{231908F7-F45D-A98B-A84B-F8E6FB386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9446" y="5287778"/>
            <a:ext cx="914400" cy="914400"/>
          </a:xfrm>
          <a:prstGeom prst="rect">
            <a:avLst/>
          </a:prstGeom>
        </p:spPr>
      </p:pic>
      <p:pic>
        <p:nvPicPr>
          <p:cNvPr id="11" name="Gráfico 10" descr="Manos aplaudiendo contorno">
            <a:extLst>
              <a:ext uri="{FF2B5EF4-FFF2-40B4-BE49-F238E27FC236}">
                <a16:creationId xmlns:a16="http://schemas.microsoft.com/office/drawing/2014/main" id="{A00D7DA3-0FE5-35E3-71D8-9FAD006FD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1464" y="5287778"/>
            <a:ext cx="914400" cy="914400"/>
          </a:xfrm>
          <a:prstGeom prst="rect">
            <a:avLst/>
          </a:prstGeom>
        </p:spPr>
      </p:pic>
      <p:pic>
        <p:nvPicPr>
          <p:cNvPr id="12" name="Gráfico 11" descr="Manos aplaudiendo contorno">
            <a:extLst>
              <a:ext uri="{FF2B5EF4-FFF2-40B4-BE49-F238E27FC236}">
                <a16:creationId xmlns:a16="http://schemas.microsoft.com/office/drawing/2014/main" id="{493AA56A-E06B-5F6E-DBF1-B06D6C52E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9794" y="5323690"/>
            <a:ext cx="914400" cy="914400"/>
          </a:xfrm>
          <a:prstGeom prst="rect">
            <a:avLst/>
          </a:prstGeom>
        </p:spPr>
      </p:pic>
      <p:pic>
        <p:nvPicPr>
          <p:cNvPr id="13" name="Gráfico 12" descr="Manos aplaudiendo contorno">
            <a:extLst>
              <a:ext uri="{FF2B5EF4-FFF2-40B4-BE49-F238E27FC236}">
                <a16:creationId xmlns:a16="http://schemas.microsoft.com/office/drawing/2014/main" id="{B588AD5F-76D2-AE1D-1E4A-3E39E37C8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5607" y="5305734"/>
            <a:ext cx="914400" cy="914400"/>
          </a:xfrm>
          <a:prstGeom prst="rect">
            <a:avLst/>
          </a:prstGeom>
        </p:spPr>
      </p:pic>
      <p:pic>
        <p:nvPicPr>
          <p:cNvPr id="14" name="Gráfico 13" descr="Manos aplaudiendo contorno">
            <a:extLst>
              <a:ext uri="{FF2B5EF4-FFF2-40B4-BE49-F238E27FC236}">
                <a16:creationId xmlns:a16="http://schemas.microsoft.com/office/drawing/2014/main" id="{AD1C8652-74F6-3FA5-AF95-93CC31C30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1207" y="52877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8.100+ Pinguinos Dibujos Fotografías de stock, fotos e imágenes libres de  derechos - iStock">
            <a:extLst>
              <a:ext uri="{FF2B5EF4-FFF2-40B4-BE49-F238E27FC236}">
                <a16:creationId xmlns:a16="http://schemas.microsoft.com/office/drawing/2014/main" id="{B7B30375-29A1-CA6E-E2ED-5B5CC5F6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r="1469" b="2"/>
          <a:stretch/>
        </p:blipFill>
        <p:spPr bwMode="auto"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4100" name="Picture 4" descr="319.000+ Gato Dibujo Fotografías de stock, fotos e imágenes libres de  derechos - iStock | Gatos">
            <a:extLst>
              <a:ext uri="{FF2B5EF4-FFF2-40B4-BE49-F238E27FC236}">
                <a16:creationId xmlns:a16="http://schemas.microsoft.com/office/drawing/2014/main" id="{E27BE6E3-069B-1AA7-40DA-9AC6CD7E8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696" b="2"/>
          <a:stretch/>
        </p:blipFill>
        <p:spPr bwMode="auto"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5" name="Gráfico 4" descr="Manos aplaudiendo contorno">
            <a:extLst>
              <a:ext uri="{FF2B5EF4-FFF2-40B4-BE49-F238E27FC236}">
                <a16:creationId xmlns:a16="http://schemas.microsoft.com/office/drawing/2014/main" id="{9932594A-B327-7C50-B93C-CF327DD82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0928" y="5157108"/>
            <a:ext cx="914400" cy="914400"/>
          </a:xfrm>
          <a:prstGeom prst="rect">
            <a:avLst/>
          </a:prstGeom>
        </p:spPr>
      </p:pic>
      <p:pic>
        <p:nvPicPr>
          <p:cNvPr id="6" name="Gráfico 5" descr="Manos aplaudiendo contorno">
            <a:extLst>
              <a:ext uri="{FF2B5EF4-FFF2-40B4-BE49-F238E27FC236}">
                <a16:creationId xmlns:a16="http://schemas.microsoft.com/office/drawing/2014/main" id="{CBAD3D82-F4FA-62AD-87C2-644AD98FF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9456" y="5085184"/>
            <a:ext cx="914400" cy="914400"/>
          </a:xfrm>
          <a:prstGeom prst="rect">
            <a:avLst/>
          </a:prstGeom>
        </p:spPr>
      </p:pic>
      <p:pic>
        <p:nvPicPr>
          <p:cNvPr id="7" name="Gráfico 6" descr="Manos aplaudiendo contorno">
            <a:extLst>
              <a:ext uri="{FF2B5EF4-FFF2-40B4-BE49-F238E27FC236}">
                <a16:creationId xmlns:a16="http://schemas.microsoft.com/office/drawing/2014/main" id="{6F23A78F-C81B-EB55-0DB0-2AFA93AA4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7688" y="5157108"/>
            <a:ext cx="914400" cy="914400"/>
          </a:xfrm>
          <a:prstGeom prst="rect">
            <a:avLst/>
          </a:prstGeom>
        </p:spPr>
      </p:pic>
      <p:pic>
        <p:nvPicPr>
          <p:cNvPr id="8" name="Gráfico 7" descr="Manos aplaudiendo contorno">
            <a:extLst>
              <a:ext uri="{FF2B5EF4-FFF2-40B4-BE49-F238E27FC236}">
                <a16:creationId xmlns:a16="http://schemas.microsoft.com/office/drawing/2014/main" id="{11AB2F76-BEFC-5D56-A685-7B7787F16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5514" y="5157108"/>
            <a:ext cx="914400" cy="914400"/>
          </a:xfrm>
          <a:prstGeom prst="rect">
            <a:avLst/>
          </a:prstGeom>
        </p:spPr>
      </p:pic>
      <p:pic>
        <p:nvPicPr>
          <p:cNvPr id="9" name="Gráfico 8" descr="Manos aplaudiendo contorno">
            <a:extLst>
              <a:ext uri="{FF2B5EF4-FFF2-40B4-BE49-F238E27FC236}">
                <a16:creationId xmlns:a16="http://schemas.microsoft.com/office/drawing/2014/main" id="{061F01A4-3D52-C171-E150-53F3C7FD3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9976" y="51571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4f35948-e619-41b3-aa29-22878b09cf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14</TotalTime>
  <Words>21</Words>
  <Application>Microsoft Office PowerPoint</Application>
  <PresentationFormat>Panorámica</PresentationFormat>
  <Paragraphs>8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Amiguitos 16x9</vt:lpstr>
      <vt:lpstr>Consciencia fonológica.</vt:lpstr>
      <vt:lpstr>Observa las imágenes, aplaude según la cantidad de silabas.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Tiaree Carolina</dc:creator>
  <cp:keywords/>
  <cp:lastModifiedBy>pablo espinosa perez</cp:lastModifiedBy>
  <cp:revision>1</cp:revision>
  <dcterms:created xsi:type="dcterms:W3CDTF">2025-03-10T21:05:25Z</dcterms:created>
  <dcterms:modified xsi:type="dcterms:W3CDTF">2025-03-12T11:27:59Z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