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95CBF9-8DC5-866B-4208-E549D9408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4B410C-4FE9-B81D-04D1-D6BFB95C6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40D909-74DD-8C26-D5DC-574F1BBF4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DBB0CF-8BE5-C483-AC49-EC03EB82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8C0621-EC3F-B400-4226-C3D9308D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04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3E5F2-C854-30FC-3243-98AA00483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AD3E68-559E-BC5F-2517-FB9E37B39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4F759F-BB5C-A038-F500-FD09CD21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13C0A-8A9D-98EA-C645-28C0768E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26B7AE-E31C-6D13-574F-1EE9E1EC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9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33BB9E-B84E-5F3B-50C8-DB00CE208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4B6A43-7E1E-EDB6-B883-D1DABD432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12A32F-A613-3FCD-2C71-0F360572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F81BDF-1CEA-960A-AE0B-68A12020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DD74E4-35BF-6768-564A-6C8B88AE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412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0B881E-05F4-4AFE-0FEA-A92F1159C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2C4C1-BFC1-77F7-BD84-789411F1C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A52811-3B08-DA4D-76D9-355583877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A53AA8-38F1-54A8-0C3A-76EE2057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3703E-02E0-8482-895F-436AD16B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997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3828A-80DA-4DB3-A6B1-3BC956024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7A8DB-6D47-9817-11F3-814C82D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AC36C5-0690-C701-BB46-EA6F3D0A3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130CD-804E-FEE9-2E77-E99D4BB3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186233-9EB2-3669-A4AD-17251411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02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97548-C58C-87AB-16CC-17D86FF6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8C389E-7C47-EBD4-3AF2-66522B611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8200AC-9944-4606-9860-8C29BA6D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ADBC6-279E-928D-4706-98926B4EC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3AD048-B068-51DE-2D6F-778B71EAC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C8908E-5832-D3AD-E04D-717F696C9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554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24F1B8-F40C-DB77-64C7-70D33F76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24F144-D4CF-886B-1FEE-72D930CCE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4E2E01-69C3-F166-F4DB-C3F9E7373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480A14-962D-3E5F-B417-CABBDD935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927283-F1B3-E082-CA8A-D701F0206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9B4C236-0672-C330-E8C6-704DC92A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A0D4D1A-58A8-EC51-BEBF-173114C4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4EE59D9-2FFB-4C9E-9EBB-30C9D05A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389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C8DA5-CC19-B9AE-FE08-B2C29BCF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B415085-9E0E-E713-05D9-340F0A693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17E11B-AED8-9F02-3398-97328388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227E0B-FFEA-2DED-7D5C-F4FE869D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389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F74D1EB-8064-8717-D12B-FF7D2162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C6BA7D-781B-13ED-8D72-90258963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E666F4-7F0E-E206-08CC-ACDC0171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34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95252-57C4-F0ED-5EEB-0B67467CA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1FBF67-26B1-91E1-540F-41F276755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DF8D70-F3D6-7EC3-363A-70EC650FE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5EB054-C1DB-F2B0-2B66-7B8766EF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D87828-3403-0768-1BA2-CA5DC8DF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97C13-115D-B857-7C83-E1ADB138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114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94361-3369-A612-42E5-BE59EFE57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A3011C-EDFC-37FB-5981-C0582E2A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9EBA33-9720-9761-0654-70E6D7D27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011C1B-2733-BC40-D08B-BD261CD0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AD152F-782D-03B6-FD4A-8E328BFE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5C6B18-946B-86C8-9108-B78AE904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09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6E6166D-3C30-2227-F01A-93F3CBC6D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35A065-2D5F-2149-2748-7F306847E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2D414B-F61F-8986-9E59-22303FB93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13-03-2025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036256-8E66-E82E-526A-19784540B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347B5-3EA8-BE49-F5F4-605C8A2C4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88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99" y="642938"/>
            <a:ext cx="3932237" cy="2071688"/>
          </a:xfrm>
        </p:spPr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Lámina resumen N°1</a:t>
            </a:r>
            <a:b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pic>
        <p:nvPicPr>
          <p:cNvPr id="1028" name="Picture 4" descr="Imagen De Dibujos Animados De Matemáticas Fotos, Retratos ...">
            <a:extLst>
              <a:ext uri="{FF2B5EF4-FFF2-40B4-BE49-F238E27FC236}">
                <a16:creationId xmlns:a16="http://schemas.microsoft.com/office/drawing/2014/main" id="{27C2BDB8-21FD-77D6-A637-C745C6DEA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1" y="2528887"/>
            <a:ext cx="3445371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En este tiempo repasamos lo siguiente: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Números de 0 a 100 , su orden , puedo escribir números de mayor a menor o comenzar por el menor y llegar al mayor: 7 – 28 – 67 y su nombre por ejemplo 12 doce, 84 lo escribo como ochenta y cuatro.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Completar secuencias como por ejemplo de 2 en 2 . Al </a:t>
            </a:r>
            <a:r>
              <a:rPr lang="es-CL" b="1" u="sng" dirty="0">
                <a:solidFill>
                  <a:srgbClr val="0070C0"/>
                </a:solidFill>
              </a:rPr>
              <a:t>15</a:t>
            </a:r>
            <a:r>
              <a:rPr lang="es-CL" dirty="0">
                <a:solidFill>
                  <a:srgbClr val="0070C0"/>
                </a:solidFill>
              </a:rPr>
              <a:t> le agrego 2 y escribo </a:t>
            </a:r>
            <a:r>
              <a:rPr lang="es-CL" b="1" u="sng" dirty="0">
                <a:solidFill>
                  <a:srgbClr val="0070C0"/>
                </a:solidFill>
              </a:rPr>
              <a:t>17</a:t>
            </a:r>
            <a:r>
              <a:rPr lang="es-CL" dirty="0">
                <a:solidFill>
                  <a:srgbClr val="0070C0"/>
                </a:solidFill>
              </a:rPr>
              <a:t>, al 17 le agrego 2 y escribo </a:t>
            </a:r>
            <a:r>
              <a:rPr lang="es-CL" b="1" u="sng" dirty="0">
                <a:solidFill>
                  <a:srgbClr val="0070C0"/>
                </a:solidFill>
              </a:rPr>
              <a:t>19</a:t>
            </a:r>
            <a:r>
              <a:rPr lang="es-CL" dirty="0">
                <a:solidFill>
                  <a:srgbClr val="0070C0"/>
                </a:solidFill>
              </a:rPr>
              <a:t>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Identificar qué digito es la decena y cuál la unidad. Las unidades son del 1 al 9, luego a partir del 10 tenemos que el 10 tiene cero unidad y una decena, el 34 tiene 4 unidades y 3 decenas.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Usando adiciones descompusimos y compusimos cifras.</a:t>
            </a:r>
          </a:p>
          <a:p>
            <a:r>
              <a:rPr lang="es-CL" dirty="0">
                <a:solidFill>
                  <a:srgbClr val="0070C0"/>
                </a:solidFill>
              </a:rPr>
              <a:t>Compongo 10 + 5 = 15 y también puedo descomponer separando las unidades y las decenas 59 tiene 5 decenas que valen 50 y 9 unidades entonces 59 = 50 + 9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/>
          </a:p>
          <a:p>
            <a:endParaRPr lang="es-CL" dirty="0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8B0E0DF5-F48B-87CD-2B4E-FE0ADA7646A7}"/>
              </a:ext>
            </a:extLst>
          </p:cNvPr>
          <p:cNvGrpSpPr>
            <a:grpSpLocks/>
          </p:cNvGrpSpPr>
          <p:nvPr/>
        </p:nvGrpSpPr>
        <p:grpSpPr bwMode="auto">
          <a:xfrm>
            <a:off x="490537" y="457200"/>
            <a:ext cx="2190752" cy="783589"/>
            <a:chOff x="0" y="-368"/>
            <a:chExt cx="21907" cy="7605"/>
          </a:xfrm>
        </p:grpSpPr>
        <p:pic>
          <p:nvPicPr>
            <p:cNvPr id="3" name="0 Imagen">
              <a:extLst>
                <a:ext uri="{FF2B5EF4-FFF2-40B4-BE49-F238E27FC236}">
                  <a16:creationId xmlns:a16="http://schemas.microsoft.com/office/drawing/2014/main" id="{5B9468F0-A517-4690-1290-570AC4538471}"/>
                </a:ext>
              </a:extLst>
            </p:cNvPr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48" y="5103"/>
              <a:ext cx="2096" cy="2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 de texto 2">
              <a:extLst>
                <a:ext uri="{FF2B5EF4-FFF2-40B4-BE49-F238E27FC236}">
                  <a16:creationId xmlns:a16="http://schemas.microsoft.com/office/drawing/2014/main" id="{3020AC93-4C54-D599-367C-AF50EEB0A92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0" y="-368"/>
              <a:ext cx="21907" cy="5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Corporación Educacional Colegio “Sao Paulo”</a:t>
              </a:r>
              <a:b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</a:br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                  Placilla 333, Estación Central</a:t>
              </a:r>
              <a:b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</a:br>
              <a:r>
                <a:rPr lang="es-CL" sz="800">
                  <a:effectLst/>
                  <a:latin typeface="Cambria" panose="02040503050406030204" pitchFamily="18" charset="0"/>
                  <a:ea typeface="Times New Roman" panose="02020603050405020304" pitchFamily="18" charset="0"/>
                </a:rPr>
                <a:t>                   Unidad Técnico Pedagógica</a:t>
              </a:r>
              <a:endParaRPr lang="es-CL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r>
                <a:rPr lang="es-CL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  <a:p>
              <a:r>
                <a:rPr lang="es-CL" sz="1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  <p:sp>
        <p:nvSpPr>
          <p:cNvPr id="6" name="Cuadro de texto 3">
            <a:extLst>
              <a:ext uri="{FF2B5EF4-FFF2-40B4-BE49-F238E27FC236}">
                <a16:creationId xmlns:a16="http://schemas.microsoft.com/office/drawing/2014/main" id="{74691183-BBD4-C762-AFC0-5AEF9DD4B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5487" y="411493"/>
            <a:ext cx="2190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oel="http://schemas.microsoft.com/office/2019/extlst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Asignatura: Matemática</a:t>
            </a:r>
            <a:b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Profesora: Verónica Oñate Flores</a:t>
            </a:r>
            <a:b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es-CL" sz="800" dirty="0"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Curso: 2º básico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CL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CL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C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s-CL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¿Qué aprendí?</a:t>
            </a:r>
          </a:p>
        </p:txBody>
      </p:sp>
      <p:pic>
        <p:nvPicPr>
          <p:cNvPr id="1028" name="Picture 4" descr="Imagen De Dibujos Animados De Matemáticas Fotos, Retratos ...">
            <a:extLst>
              <a:ext uri="{FF2B5EF4-FFF2-40B4-BE49-F238E27FC236}">
                <a16:creationId xmlns:a16="http://schemas.microsoft.com/office/drawing/2014/main" id="{27C2BDB8-21FD-77D6-A637-C745C6DEA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1" y="2528887"/>
            <a:ext cx="3445371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537573" y="1859339"/>
            <a:ext cx="64923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rgbClr val="0070C0"/>
                </a:solidFill>
              </a:rPr>
              <a:t>Números ordinales: quien va 1°, 2° o 3° en la fila.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Igualdad y desigualdad: dibujamos una balanza que se encuentra equilibrada es decir sus dos lados iguales, los dos lados pesan lo mismo</a:t>
            </a:r>
          </a:p>
          <a:p>
            <a:r>
              <a:rPr lang="es-CL" dirty="0">
                <a:solidFill>
                  <a:srgbClr val="0070C0"/>
                </a:solidFill>
              </a:rPr>
              <a:t>Desigualdad cuando la balanza se carga para un lado, siempre es mayor la cantidad hacia donde la pesa se carga.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279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Times New Roman</vt:lpstr>
      <vt:lpstr>Tema de Office</vt:lpstr>
      <vt:lpstr>Lámina resumen N°1 ¿Qué aprendí?</vt:lpstr>
      <vt:lpstr>¿Qué aprendí?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3</cp:revision>
  <dcterms:created xsi:type="dcterms:W3CDTF">2023-03-28T18:47:13Z</dcterms:created>
  <dcterms:modified xsi:type="dcterms:W3CDTF">2025-03-13T15:45:25Z</dcterms:modified>
</cp:coreProperties>
</file>