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CBF9-8DC5-866B-4208-E549D940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410C-4FE9-B81D-04D1-D6BFB95C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40D909-74DD-8C26-D5DC-574F1BBF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BB0CF-8BE5-C483-AC49-EC03EB82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C0621-EC3F-B400-4226-C3D9308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E5F2-C854-30FC-3243-98AA004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D3E68-559E-BC5F-2517-FB9E37B3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F759F-BB5C-A038-F500-FD09CD21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13C0A-8A9D-98EA-C645-28C0768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6B7AE-E31C-6D13-574F-1EE9E1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33BB9E-B84E-5F3B-50C8-DB00CE208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B6A43-7E1E-EDB6-B883-D1DABD43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2A32F-A613-3FCD-2C71-0F36057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81BDF-1CEA-960A-AE0B-68A1202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D74E4-35BF-6768-564A-6C8B88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881E-05F4-4AFE-0FEA-A92F1159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2C4C1-BFC1-77F7-BD84-789411F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52811-3B08-DA4D-76D9-35558387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53AA8-38F1-54A8-0C3A-76EE2057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3703E-02E0-8482-895F-436AD16B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828A-80DA-4DB3-A6B1-3BC9560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7A8DB-6D47-9817-11F3-814C82D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C36C5-0690-C701-BB46-EA6F3D0A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130CD-804E-FEE9-2E77-E99D4BB3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86233-9EB2-3669-A4AD-1725141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97548-C58C-87AB-16CC-17D86F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8C389E-7C47-EBD4-3AF2-66522B61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8200AC-9944-4606-9860-8C29BA6D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DBC6-279E-928D-4706-98926B4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3AD048-B068-51DE-2D6F-778B71E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8908E-5832-D3AD-E04D-717F696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4F1B8-F40C-DB77-64C7-70D33F7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4F144-D4CF-886B-1FEE-72D930CC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E2E01-69C3-F166-F4DB-C3F9E737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80A14-962D-3E5F-B417-CABBDD93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927283-F1B3-E082-CA8A-D701F020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B4C236-0672-C330-E8C6-704DC92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D4D1A-58A8-EC51-BEBF-173114C4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E59D9-2FFB-4C9E-9EBB-30C9D05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DA5-CC19-B9AE-FE08-B2C29BC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5085-9E0E-E713-05D9-340F0A69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7E11B-AED8-9F02-3398-9732838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227E0B-FFEA-2DED-7D5C-F4FE869D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4D1EB-8064-8717-D12B-FF7D2162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C6BA7D-781B-13ED-8D72-9025896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E666F4-7F0E-E206-08CC-ACDC01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5252-57C4-F0ED-5EEB-0B67467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BF67-26B1-91E1-540F-41F27675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F8D70-F3D6-7EC3-363A-70EC650F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B054-C1DB-F2B0-2B66-7B8766E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87828-3403-0768-1BA2-CA5DC8DF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97C13-115D-B857-7C83-E1ADB13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4361-3369-A612-42E5-BE59EFE5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3011C-EDFC-37FB-5981-C0582E2A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9EBA33-9720-9761-0654-70E6D7D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011C1B-2733-BC40-D08B-BD261CD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D152F-782D-03B6-FD4A-8E328BF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C6B18-946B-86C8-9108-B78AE904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0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E6166D-3C30-2227-F01A-93F3CBC6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5A065-2D5F-2149-2748-7F306847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D414B-F61F-8986-9E59-22303FB9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36256-8E66-E82E-526A-19784540B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47B5-3EA8-BE49-F5F4-605C8A2C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99" y="642938"/>
            <a:ext cx="3932237" cy="2071688"/>
          </a:xfrm>
        </p:spPr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Lámina resumen N°1</a:t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pic>
        <p:nvPicPr>
          <p:cNvPr id="1028" name="Picture 4" descr="Imagen De Dibujos Animados De Matemáticas Fotos, Retratos ...">
            <a:extLst>
              <a:ext uri="{FF2B5EF4-FFF2-40B4-BE49-F238E27FC236}">
                <a16:creationId xmlns:a16="http://schemas.microsoft.com/office/drawing/2014/main" id="{27C2BDB8-21FD-77D6-A637-C745C6DE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1" y="2528887"/>
            <a:ext cx="3445371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En este tiempo repasamos lo siguiente: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Números de 0 a 100 , su orden , puedo escribir números de mayor a menor o comenzar por el menor y llegar al mayor: 7 – 28 – 67 y su nombre por ejemplo 12 doce, 84 lo escribo como ochenta y cuatro.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Completar secuencias como por ejemplo de 2 en 2 . Al </a:t>
            </a:r>
            <a:r>
              <a:rPr lang="es-CL" b="1" u="sng" dirty="0">
                <a:solidFill>
                  <a:srgbClr val="0070C0"/>
                </a:solidFill>
              </a:rPr>
              <a:t>15</a:t>
            </a:r>
            <a:r>
              <a:rPr lang="es-CL" dirty="0">
                <a:solidFill>
                  <a:srgbClr val="0070C0"/>
                </a:solidFill>
              </a:rPr>
              <a:t> le agrego 2 y escribo </a:t>
            </a:r>
            <a:r>
              <a:rPr lang="es-CL" b="1" u="sng" dirty="0">
                <a:solidFill>
                  <a:srgbClr val="0070C0"/>
                </a:solidFill>
              </a:rPr>
              <a:t>17</a:t>
            </a:r>
            <a:r>
              <a:rPr lang="es-CL" dirty="0">
                <a:solidFill>
                  <a:srgbClr val="0070C0"/>
                </a:solidFill>
              </a:rPr>
              <a:t>, al 17 le agrego 2 y escribo </a:t>
            </a:r>
            <a:r>
              <a:rPr lang="es-CL" b="1" u="sng" dirty="0">
                <a:solidFill>
                  <a:srgbClr val="0070C0"/>
                </a:solidFill>
              </a:rPr>
              <a:t>19</a:t>
            </a:r>
            <a:r>
              <a:rPr lang="es-CL" dirty="0">
                <a:solidFill>
                  <a:srgbClr val="0070C0"/>
                </a:solidFill>
              </a:rPr>
              <a:t>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Identificar qué digito es la decena y cuál la unidad. Las unidades son del 1 al 9, luego a partir del 10 tenemos que el 10 tiene cero unidad y una decena, el 34 tiene 4 unidades y 3 decenas.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Usando adiciones descompusimos y compusimos cifras.</a:t>
            </a:r>
          </a:p>
          <a:p>
            <a:r>
              <a:rPr lang="es-CL" dirty="0">
                <a:solidFill>
                  <a:srgbClr val="0070C0"/>
                </a:solidFill>
              </a:rPr>
              <a:t>Compongo 10 + 5 = 15 y también puedo descomponer separando las unidades y las decenas 59 tiene 5 decenas que valen 50 y 9 unidades entonces 59 = 50 + 9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  <a:p>
            <a:endParaRPr lang="es-CL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B0E0DF5-F48B-87CD-2B4E-FE0ADA7646A7}"/>
              </a:ext>
            </a:extLst>
          </p:cNvPr>
          <p:cNvGrpSpPr>
            <a:grpSpLocks/>
          </p:cNvGrpSpPr>
          <p:nvPr/>
        </p:nvGrpSpPr>
        <p:grpSpPr bwMode="auto">
          <a:xfrm>
            <a:off x="490537" y="457200"/>
            <a:ext cx="2190752" cy="783589"/>
            <a:chOff x="0" y="-368"/>
            <a:chExt cx="21907" cy="7605"/>
          </a:xfrm>
        </p:grpSpPr>
        <p:pic>
          <p:nvPicPr>
            <p:cNvPr id="3" name="0 Imagen">
              <a:extLst>
                <a:ext uri="{FF2B5EF4-FFF2-40B4-BE49-F238E27FC236}">
                  <a16:creationId xmlns:a16="http://schemas.microsoft.com/office/drawing/2014/main" id="{5B9468F0-A517-4690-1290-570AC4538471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" y="5103"/>
              <a:ext cx="2096" cy="2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 de texto 2">
              <a:extLst>
                <a:ext uri="{FF2B5EF4-FFF2-40B4-BE49-F238E27FC236}">
                  <a16:creationId xmlns:a16="http://schemas.microsoft.com/office/drawing/2014/main" id="{3020AC93-4C54-D599-367C-AF50EEB0A92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0" y="-368"/>
              <a:ext cx="21907" cy="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Corporación Educacional Colegio “Sao Paulo”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Placilla 333, Estación Central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 Unidad Técnico Pedagógica</a:t>
              </a:r>
              <a:endParaRPr lang="es-C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6" name="Cuadro de texto 3">
            <a:extLst>
              <a:ext uri="{FF2B5EF4-FFF2-40B4-BE49-F238E27FC236}">
                <a16:creationId xmlns:a16="http://schemas.microsoft.com/office/drawing/2014/main" id="{74691183-BBD4-C762-AFC0-5AEF9DD4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5487" y="411493"/>
            <a:ext cx="2190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Asignatura: Matemática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Profesora: Verónica Oñate Flores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Curso: 2º básico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CL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pic>
        <p:nvPicPr>
          <p:cNvPr id="1028" name="Picture 4" descr="Imagen De Dibujos Animados De Matemáticas Fotos, Retratos ...">
            <a:extLst>
              <a:ext uri="{FF2B5EF4-FFF2-40B4-BE49-F238E27FC236}">
                <a16:creationId xmlns:a16="http://schemas.microsoft.com/office/drawing/2014/main" id="{27C2BDB8-21FD-77D6-A637-C745C6DE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1" y="2528887"/>
            <a:ext cx="3445371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537573" y="1859339"/>
            <a:ext cx="64923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Números ordinales: quien va 1°, 2° o 3° en la fila.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Igualdad y desigualdad: dibujamos una balanza que se encuentra equilibrada es decir sus dos lados iguales, los dos lados pesan lo mismo</a:t>
            </a:r>
          </a:p>
          <a:p>
            <a:r>
              <a:rPr lang="es-CL" dirty="0">
                <a:solidFill>
                  <a:srgbClr val="0070C0"/>
                </a:solidFill>
              </a:rPr>
              <a:t>Desigualdad cuando la balanza se carga para un lado, siempre es mayor la cantidad hacia donde la pesa se carga.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279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Tema de Office</vt:lpstr>
      <vt:lpstr>Lámina resumen N°1 ¿Qué aprendí?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3</cp:revision>
  <dcterms:created xsi:type="dcterms:W3CDTF">2023-03-28T18:47:13Z</dcterms:created>
  <dcterms:modified xsi:type="dcterms:W3CDTF">2025-03-13T15:45:25Z</dcterms:modified>
</cp:coreProperties>
</file>