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10"/>
  </p:normalViewPr>
  <p:slideViewPr>
    <p:cSldViewPr snapToGrid="0">
      <p:cViewPr varScale="1">
        <p:scale>
          <a:sx n="77" d="100"/>
          <a:sy n="77" d="100"/>
        </p:scale>
        <p:origin x="6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9:33:43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24575,'92'0'0,"-11"3"0,-48 1 0,16-1 0,-19 0 0,18-3 0,-16 0 0,4 0 0,2 0 0,-6 0 0,-5 0 0,-4 0 0,-2 0 0,-3 0 0,1 0 0,6 0 0,9-3 0,5-1 0,3 1 0,-8 0 0,-6 3 0,6 0 0,-15-1 0,14-3 0,-13 1 0,8 0 0,0 1 0,-2 2 0,-3 0 0,0 0 0,-1 0 0,0 0 0,0 0 0,3 2 0,4 1 0,1 0 0,0 0 0,-5-3 0,-6 0 0,-6 0 0,-5 2 0,-2 0 0,2 1 0,2-1 0,-1-2 0,-2 0 0,-1 0 0,-4 0 0,1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9:33:55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24575,'19'0'0,"-7"0"0,5 0 0,-5 0 0,8 0 0,-6 0 0,8 0 0,-7 0 0,6 0 0,1 0 0,-1 0 0,1 0 0,0 0 0,1 0 0,-2 0 0,-4 0 0,-3 0 0,-2 0 0,-2 0 0,0 0 0,2 0 0,1 0 0,2 0 0,4 0 0,3 0 0,3 3 0,1 0 0,-4 0 0,-3-2 0,-2-1 0,-1 0 0,2 0 0,2 0 0,4-2 0,3-2 0,2 1 0,4 0 0,1 2 0,3 1 0,-2 0 0,-2 0 0,-3-2 0,-4-1 0,-1-1 0,-3 2 0,0 2 0,-3 0 0,0 0 0,0 0 0,0 0 0,2 0 0,2 0 0,-2 0 0,1 0 0,-2 0 0,-2 0 0,-2 0 0,-3 0 0,0 0 0,-3 0 0,4 0 0,-5 0 0,5 0 0,-6 0 0,2 0 0,-1 0 0,-3 0 0,-1 0 0,-3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07:15.26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3087 75 24575,'-80'-1'0,"0"0"0,0-1 0,0 1 0,20 0 0,1 1 0,-16-1 0,-17-1 0,4 1 0,25 0 0,17 1 0,5-1 0,2-2 0,3-1 0,1-2 0,-2 0 0,-5 1 0,1-1 0,0 2 0,6 0 0,8 0 0,5 1 0,3 0 0,3 2 0,-4-2 0,-3 0 0,-7-1 0,-14 1 0,-7 3 0,-10 0 0,1 0 0,4 0 0,2 0 0,4 0 0,5 0 0,9 0 0,9 0 0,8 0 0,1 0 0,-8 0 0,-11 0 0,-15 0 0,-9 0 0,1 0 0,4 0 0,9 2 0,5 4 0,1 0 0,5 1 0,5-2 0,6-1 0,6 1 0,-2-1 0,-10 2 0,-16 1 0,-14 3 0,-6 1 0,8-1 0,11 1 0,8-2 0,7-1 0,0 2 0,4 0 0,3-2 0,-1 2 0,11-4 0,-6 3 0,7-1 0,-4 2 0,0 0 0,0 4 0,2-1 0,0 10 0,0 7 0,1 13 0,3 14 0,4-2 0,5-1 0,4-12 0,0-13 0,0 0 0,0 4 0,0 2 0,6 15 0,-3-24 0,9 9 0,-3-21 0,5 6 0,4 2 0,5 1 0,7 2 0,4 3 0,0 0 0,0-1 0,-4 1 0,-3-1 0,3 3 0,0 0 0,2-2 0,-2-1 0,-4-6 0,0-4 0,7-3 0,5-1 0,18 0 0,14 0 0,11 1 0,7 3 0,-13 1 0,-14 0 0,-13-2 0,-9-5 0,1-2 0,-1-2 0,5-3 0,7 0 0,7-3 0,4 1 0,4 2 0,0-1 0,-2 3 0,-2-2 0,-5 1 0,-7 1 0,-8-3 0,-1 0 0,2-3 0,9 0 0,13 0 0,1 0 0,-3 0 0,-6-3 0,-6-1 0,-2-3 0,3 1 0,2 0 0,3 0 0,1 0 0,-4-1 0,-4 3 0,-1-2 0,0 1 0,5-1 0,11-7 0,3-5 0,4-5 0,-5-4 0,-12 3 0,-6 2 0,-10 1 0,-5 4 0,-1 1 0,-4 3 0,-5 3 0,-7 3 0,-5 1 0,-1 2 0,2-1 0,5-1 0,6-5 0,2-1 0,1-3 0,-3 4 0,-6 0 0,-6 7 0,-3-3 0,-6 2 0,1-7 0,-1-21 0,0 12 0,-1-17 0,-2 20 0,0-8 0,0 6 0,0-5 0,0 6 0,0-7 0,0-3 0,0-3 0,0-2 0,-2 0 0,-1 3 0,0 4 0,-2 7 0,2 6 0,-1 5 0,-3-4 0,3 5 0,-9-7 0,2 1 0,-5-4 0,-1 2 0,6 2 0,3 4 0,1 1 0,-2 1 0,-6-3 0,-4-1 0,-1-1 0,4 1 0,4 4 0,3 1 0,2 0 0,-4 0 0,-3-1 0,-2-2 0,-1-1 0,3-3 0,1 0 0,-1 2 0,-10 1 0,-13 5 0,-6 1 0,2 2 0,13 3 0,13 0 0,5 0 0,2 0 0,4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09:39.75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616 0 17974,'-29'0'0,"-63"0"2981,42 0-2981,-1 0 0,1 0 1129,7 0-1129,0 0 593,9 0-593,10 0 1898,11 0-1898,3 0 0,-6 3 0,-4 1 0,-5 3 0,0 3 0,11-6 0,2 4 0,9-5 0,1 1 0,0 6 0,-4 11 0,-3 13 0,-3 9 0,0 3 0,2-8 0,4-10 0,3-4 0,3-5 0,0 1 0,0 2 0,0-2 0,0-1 0,0 11 0,0-13 0,3 16 0,0-12 0,0-5 0,4 5 0,-6-15 0,4 3 0,-3-4 0,1 3 0,2 2 0,5 6 0,-4-5 0,8 10 0,-7-12 0,9 9 0,0-5 0,4 4 0,2 1 0,-1-2 0,-2-2 0,-3-5 0,-2-2 0,0 1 0,3-2 0,2 2 0,6 1 0,1 2 0,1 1 0,-2-1 0,-2 1 0,-1 0 0,0 2 0,1 0 0,-1-3 0,0-3 0,2-3 0,4-4 0,4-1 0,6 0 0,1 0 0,0-5 0,-4-5 0,-5-8 0,-5-1 0,-4 2 0,-2 3 0,1-4 0,4-7 0,7-7 0,4-5 0,-2 3 0,0 6 0,-17 12 0,-3 0 0,-13 5 0,0-7 0,0-2 0,0 0 0,0 1 0,0 0 0,0 0 0,-2 2 0,-2 1 0,-6 4 0,-2 1 0,0 0 0,0 1 0,3-4 0,0-5 0,0-7 0,1-2 0,0 2 0,-1 5 0,-1 5 0,-1 3 0,-5-1 0,8 5 0,-6-6 0,10 11 0,-2-3 0,1 7 0,1 0 0,0 0 0,-1 0 0,0 0 0,-2 0 0,-4 0 0,-5 0 0,-7 0 0,-8 0 0,11 0 0,-3 0 0,16 0 0,-6 0 0,5 0 0,-4 0 0,4 0 0,-2 0 0,3 0 0,0 0 0,3 0 0,-1 0 0,0 0 0,2-2 0,1-2 0,2-3 0,0 0 0,0 1 0,0 1 0,0 1 0,0-3 0,0-1 0,0 1 0,0 1 0,0 2 0,2 1 0,-2 1 0,2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CBF9-8DC5-866B-4208-E549D940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410C-4FE9-B81D-04D1-D6BFB95C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40D909-74DD-8C26-D5DC-574F1BBF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BB0CF-8BE5-C483-AC49-EC03EB82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C0621-EC3F-B400-4226-C3D9308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E5F2-C854-30FC-3243-98AA004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D3E68-559E-BC5F-2517-FB9E37B3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F759F-BB5C-A038-F500-FD09CD21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13C0A-8A9D-98EA-C645-28C0768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6B7AE-E31C-6D13-574F-1EE9E1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33BB9E-B84E-5F3B-50C8-DB00CE208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B6A43-7E1E-EDB6-B883-D1DABD43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2A32F-A613-3FCD-2C71-0F36057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81BDF-1CEA-960A-AE0B-68A1202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DD74E4-35BF-6768-564A-6C8B88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1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881E-05F4-4AFE-0FEA-A92F1159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2C4C1-BFC1-77F7-BD84-789411F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52811-3B08-DA4D-76D9-35558387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A53AA8-38F1-54A8-0C3A-76EE2057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3703E-02E0-8482-895F-436AD16B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9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828A-80DA-4DB3-A6B1-3BC9560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7A8DB-6D47-9817-11F3-814C82D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AC36C5-0690-C701-BB46-EA6F3D0A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130CD-804E-FEE9-2E77-E99D4BB3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86233-9EB2-3669-A4AD-1725141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0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97548-C58C-87AB-16CC-17D86FF6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8C389E-7C47-EBD4-3AF2-66522B61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8200AC-9944-4606-9860-8C29BA6D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DBC6-279E-928D-4706-98926B4E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3AD048-B068-51DE-2D6F-778B71EA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8908E-5832-D3AD-E04D-717F696C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5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4F1B8-F40C-DB77-64C7-70D33F7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4F144-D4CF-886B-1FEE-72D930CC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E2E01-69C3-F166-F4DB-C3F9E737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80A14-962D-3E5F-B417-CABBDD93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927283-F1B3-E082-CA8A-D701F0206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B4C236-0672-C330-E8C6-704DC92A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D4D1A-58A8-EC51-BEBF-173114C4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E59D9-2FFB-4C9E-9EBB-30C9D05A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8DA5-CC19-B9AE-FE08-B2C29BCF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5085-9E0E-E713-05D9-340F0A69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7E11B-AED8-9F02-3398-9732838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227E0B-FFEA-2DED-7D5C-F4FE869D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4D1EB-8064-8717-D12B-FF7D2162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C6BA7D-781B-13ED-8D72-90258963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E666F4-7F0E-E206-08CC-ACDC01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5252-57C4-F0ED-5EEB-0B67467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BF67-26B1-91E1-540F-41F27675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DF8D70-F3D6-7EC3-363A-70EC650FE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B054-C1DB-F2B0-2B66-7B8766E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87828-3403-0768-1BA2-CA5DC8DF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97C13-115D-B857-7C83-E1ADB13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4361-3369-A612-42E5-BE59EFE5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3011C-EDFC-37FB-5981-C0582E2A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9EBA33-9720-9761-0654-70E6D7D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11C1B-2733-BC40-D08B-BD261CD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D152F-782D-03B6-FD4A-8E328BF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C6B18-946B-86C8-9108-B78AE90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0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E6166D-3C30-2227-F01A-93F3CBC6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5A065-2D5F-2149-2748-7F306847E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D414B-F61F-8986-9E59-22303FB9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36256-8E66-E82E-526A-19784540B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47B5-3EA8-BE49-F5F4-605C8A2C4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11" Type="http://schemas.openxmlformats.org/officeDocument/2006/relationships/image" Target="../media/image1.jpeg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6" y="887403"/>
            <a:ext cx="3932237" cy="1600200"/>
          </a:xfrm>
        </p:spPr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Lámina resumen N°1</a:t>
            </a:r>
            <a:b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En este tiempo repasamos lo siguiente: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Números: lectura y escritura del 0 a 100. Ej.. 23 veintitrés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Representación: mostrar una cifra dibujando, descomponiendo (desarmando) componiendo (armando) sus dígitos</a:t>
            </a:r>
          </a:p>
          <a:p>
            <a:r>
              <a:rPr lang="es-CL" dirty="0">
                <a:solidFill>
                  <a:srgbClr val="0070C0"/>
                </a:solidFill>
              </a:rPr>
              <a:t>56 = IIIII</a:t>
            </a:r>
          </a:p>
          <a:p>
            <a:r>
              <a:rPr lang="es-CL" dirty="0">
                <a:solidFill>
                  <a:srgbClr val="0070C0"/>
                </a:solidFill>
              </a:rPr>
              <a:t>56 = 50 + 6</a:t>
            </a:r>
          </a:p>
          <a:p>
            <a:r>
              <a:rPr lang="es-CL" dirty="0">
                <a:solidFill>
                  <a:srgbClr val="0070C0"/>
                </a:solidFill>
              </a:rPr>
              <a:t>50 + 6 = 56</a:t>
            </a:r>
          </a:p>
          <a:p>
            <a:br>
              <a:rPr lang="es-CL" dirty="0"/>
            </a:br>
            <a:r>
              <a:rPr lang="es-CL" dirty="0">
                <a:solidFill>
                  <a:srgbClr val="0070C0"/>
                </a:solidFill>
              </a:rPr>
              <a:t>Comparación: ¿que número es mayor &gt;, menor &lt; o igual =?</a:t>
            </a:r>
          </a:p>
          <a:p>
            <a:pPr marL="342900" indent="-342900">
              <a:buAutoNum type="arabicPlain" startAt="45"/>
            </a:pPr>
            <a:r>
              <a:rPr lang="es-CL" dirty="0">
                <a:solidFill>
                  <a:srgbClr val="0070C0"/>
                </a:solidFill>
              </a:rPr>
              <a:t>&lt; 89                 ¿45 es mayor, menor o igual a 89?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              45 es menor que 89 por lo tanto pongo el signo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              menor que (&lt;).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Unidades y decenas: una cifra se compone de unidades(U) y decenas (D), las unidades son del 1 al 9 y luego a partir del 10 comienzan las decenas, esto lo puedo hacer así:</a:t>
            </a:r>
          </a:p>
          <a:p>
            <a:r>
              <a:rPr lang="es-CL" dirty="0">
                <a:solidFill>
                  <a:srgbClr val="0070C0"/>
                </a:solidFill>
              </a:rPr>
              <a:t>86 = 8 D + 6 U</a:t>
            </a:r>
          </a:p>
          <a:p>
            <a:r>
              <a:rPr lang="es-CL" dirty="0">
                <a:solidFill>
                  <a:srgbClr val="0070C0"/>
                </a:solidFill>
              </a:rPr>
              <a:t>73 = 3U + 7D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D872EB0-83D7-1BEF-31DE-012855431BC0}"/>
              </a:ext>
            </a:extLst>
          </p:cNvPr>
          <p:cNvSpPr/>
          <p:nvPr/>
        </p:nvSpPr>
        <p:spPr>
          <a:xfrm>
            <a:off x="6061471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31FFA8-D245-7EBA-1490-773561F14EB4}"/>
              </a:ext>
            </a:extLst>
          </p:cNvPr>
          <p:cNvSpPr/>
          <p:nvPr/>
        </p:nvSpPr>
        <p:spPr>
          <a:xfrm>
            <a:off x="6242444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EBD9C47-2704-878A-D82C-BBA0C9A95DC3}"/>
              </a:ext>
            </a:extLst>
          </p:cNvPr>
          <p:cNvSpPr/>
          <p:nvPr/>
        </p:nvSpPr>
        <p:spPr>
          <a:xfrm>
            <a:off x="6428181" y="2230074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0E6C34C-488B-FC17-E762-130BA063B1CB}"/>
              </a:ext>
            </a:extLst>
          </p:cNvPr>
          <p:cNvSpPr/>
          <p:nvPr/>
        </p:nvSpPr>
        <p:spPr>
          <a:xfrm>
            <a:off x="6605586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6442041-008F-85D7-A985-D1F379300EBE}"/>
              </a:ext>
            </a:extLst>
          </p:cNvPr>
          <p:cNvSpPr/>
          <p:nvPr/>
        </p:nvSpPr>
        <p:spPr>
          <a:xfrm>
            <a:off x="6782991" y="2230074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8911DAD-8EE0-C80C-5681-639F4BE6BE98}"/>
              </a:ext>
            </a:extLst>
          </p:cNvPr>
          <p:cNvSpPr/>
          <p:nvPr/>
        </p:nvSpPr>
        <p:spPr>
          <a:xfrm>
            <a:off x="6975871" y="2244361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50" name="Picture 2" descr="Imágenes de Matematicas Dibujo - Descarga gratuita en Freepik">
            <a:extLst>
              <a:ext uri="{FF2B5EF4-FFF2-40B4-BE49-F238E27FC236}">
                <a16:creationId xmlns:a16="http://schemas.microsoft.com/office/drawing/2014/main" id="{E75325A7-DBB0-4DDA-CEC1-5FB086439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138" y="2410650"/>
            <a:ext cx="2345535" cy="301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4EFF98CD-D736-7665-BD08-A8D22643CDF1}"/>
              </a:ext>
            </a:extLst>
          </p:cNvPr>
          <p:cNvGrpSpPr>
            <a:grpSpLocks/>
          </p:cNvGrpSpPr>
          <p:nvPr/>
        </p:nvGrpSpPr>
        <p:grpSpPr bwMode="auto">
          <a:xfrm>
            <a:off x="309871" y="317755"/>
            <a:ext cx="2190752" cy="783589"/>
            <a:chOff x="0" y="-368"/>
            <a:chExt cx="21907" cy="7605"/>
          </a:xfrm>
        </p:grpSpPr>
        <p:pic>
          <p:nvPicPr>
            <p:cNvPr id="3" name="0 Imagen">
              <a:extLst>
                <a:ext uri="{FF2B5EF4-FFF2-40B4-BE49-F238E27FC236}">
                  <a16:creationId xmlns:a16="http://schemas.microsoft.com/office/drawing/2014/main" id="{F66D9433-F490-E5DE-ED15-68F6591EE28C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8" y="5103"/>
              <a:ext cx="2096" cy="2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Cuadro de texto 2">
              <a:extLst>
                <a:ext uri="{FF2B5EF4-FFF2-40B4-BE49-F238E27FC236}">
                  <a16:creationId xmlns:a16="http://schemas.microsoft.com/office/drawing/2014/main" id="{2C47DD4C-6E33-8E73-EFFF-8770127F59D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-368"/>
              <a:ext cx="21907" cy="5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Corporación Educacional Colegio “Sao Paulo”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Placilla 333, Estación Central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 Unidad Técnico Pedagógica</a:t>
              </a:r>
              <a:endParaRPr lang="es-C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3" name="Cuadro de texto 3">
            <a:extLst>
              <a:ext uri="{FF2B5EF4-FFF2-40B4-BE49-F238E27FC236}">
                <a16:creationId xmlns:a16="http://schemas.microsoft.com/office/drawing/2014/main" id="{CD3ED078-1580-22D3-119C-1CC3E8046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6375" y="171450"/>
            <a:ext cx="2190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Asignatura: Matemática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Profesora: Verónica Oñate Flores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Curso: 3º básico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CL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Secuencias y  patrones: pueden ser gráficos o con números.</a:t>
            </a:r>
          </a:p>
          <a:p>
            <a:r>
              <a:rPr lang="es-CL" dirty="0">
                <a:solidFill>
                  <a:srgbClr val="0070C0"/>
                </a:solidFill>
              </a:rPr>
              <a:t>El patrón es lo que se repite y la secuencia las veces que se repite.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19 – 22 – </a:t>
            </a:r>
            <a:r>
              <a:rPr lang="es-CL" dirty="0">
                <a:solidFill>
                  <a:srgbClr val="FF0000"/>
                </a:solidFill>
              </a:rPr>
              <a:t>25 – 28 - 31</a:t>
            </a:r>
          </a:p>
          <a:p>
            <a:r>
              <a:rPr lang="es-CL" dirty="0">
                <a:solidFill>
                  <a:srgbClr val="0070C0"/>
                </a:solidFill>
              </a:rPr>
              <a:t>     +3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Adición y sustracción: primero ordenamos las cifras poniendo las unidades y decenas una debajo de la otra, luego adicionamos el digito de arriba con el de abajo , y en el caso de la sustracción al digito de arriba le quitamos lo de abajo, escribimos los resultados debajo cada unidad o decena.</a:t>
            </a:r>
          </a:p>
          <a:p>
            <a:r>
              <a:rPr lang="es-CL" dirty="0">
                <a:solidFill>
                  <a:srgbClr val="0070C0"/>
                </a:solidFill>
              </a:rPr>
              <a:t>          56 + 32 </a:t>
            </a:r>
            <a:br>
              <a:rPr lang="es-CL" dirty="0">
                <a:solidFill>
                  <a:srgbClr val="0070C0"/>
                </a:solidFill>
              </a:rPr>
            </a:br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          DU                                       DU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     56                                         98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+   32                                    _   35</a:t>
            </a:r>
          </a:p>
          <a:p>
            <a:r>
              <a:rPr lang="es-CL" dirty="0">
                <a:solidFill>
                  <a:srgbClr val="0070C0"/>
                </a:solidFill>
              </a:rPr>
              <a:t>          24                                         63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7B5E7738-20F5-17A4-CC31-9EECA6DE3A7B}"/>
                  </a:ext>
                </a:extLst>
              </p14:cNvPr>
              <p14:cNvContentPartPr/>
              <p14:nvPr/>
            </p14:nvContentPartPr>
            <p14:xfrm>
              <a:off x="4930582" y="5834947"/>
              <a:ext cx="472320" cy="972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7B5E7738-20F5-17A4-CC31-9EECA6DE3A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21942" y="5826307"/>
                <a:ext cx="4899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1D96F922-8DCF-8F3C-D13F-DF0EE4A311BC}"/>
                  </a:ext>
                </a:extLst>
              </p14:cNvPr>
              <p14:cNvContentPartPr/>
              <p14:nvPr/>
            </p14:nvContentPartPr>
            <p14:xfrm>
              <a:off x="7407382" y="5796427"/>
              <a:ext cx="467280" cy="900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1D96F922-8DCF-8F3C-D13F-DF0EE4A311B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98742" y="5787787"/>
                <a:ext cx="484920" cy="2664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ángulo 7">
            <a:extLst>
              <a:ext uri="{FF2B5EF4-FFF2-40B4-BE49-F238E27FC236}">
                <a16:creationId xmlns:a16="http://schemas.microsoft.com/office/drawing/2014/main" id="{B382F51A-128A-DD14-1105-AC8CDEB3316C}"/>
              </a:ext>
            </a:extLst>
          </p:cNvPr>
          <p:cNvSpPr/>
          <p:nvPr/>
        </p:nvSpPr>
        <p:spPr>
          <a:xfrm>
            <a:off x="4516993" y="1557338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E230F0B-E8DC-A644-FE2E-957F5867C058}"/>
              </a:ext>
            </a:extLst>
          </p:cNvPr>
          <p:cNvSpPr/>
          <p:nvPr/>
        </p:nvSpPr>
        <p:spPr>
          <a:xfrm>
            <a:off x="4930582" y="1557338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Pentágono regular 9">
            <a:extLst>
              <a:ext uri="{FF2B5EF4-FFF2-40B4-BE49-F238E27FC236}">
                <a16:creationId xmlns:a16="http://schemas.microsoft.com/office/drawing/2014/main" id="{2FE55BFF-A54E-E211-8A7F-ED54372D4CF1}"/>
              </a:ext>
            </a:extLst>
          </p:cNvPr>
          <p:cNvSpPr/>
          <p:nvPr/>
        </p:nvSpPr>
        <p:spPr>
          <a:xfrm>
            <a:off x="5311609" y="1557338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64C32D8-E577-3BD6-FC36-51B6A4DCED7C}"/>
              </a:ext>
            </a:extLst>
          </p:cNvPr>
          <p:cNvSpPr/>
          <p:nvPr/>
        </p:nvSpPr>
        <p:spPr>
          <a:xfrm>
            <a:off x="5703581" y="1560732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8FD1600-989A-51BB-3A4E-8234F90A1DBF}"/>
              </a:ext>
            </a:extLst>
          </p:cNvPr>
          <p:cNvSpPr/>
          <p:nvPr/>
        </p:nvSpPr>
        <p:spPr>
          <a:xfrm>
            <a:off x="6117170" y="1560732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Pentágono regular 12">
            <a:extLst>
              <a:ext uri="{FF2B5EF4-FFF2-40B4-BE49-F238E27FC236}">
                <a16:creationId xmlns:a16="http://schemas.microsoft.com/office/drawing/2014/main" id="{0CDE3BE4-DD3D-92B7-3190-E4F1E4E4DA9A}"/>
              </a:ext>
            </a:extLst>
          </p:cNvPr>
          <p:cNvSpPr/>
          <p:nvPr/>
        </p:nvSpPr>
        <p:spPr>
          <a:xfrm>
            <a:off x="6498197" y="1560732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FABF64E-D10D-2978-D08C-BBFB674686FB}"/>
              </a:ext>
            </a:extLst>
          </p:cNvPr>
          <p:cNvSpPr/>
          <p:nvPr/>
        </p:nvSpPr>
        <p:spPr>
          <a:xfrm>
            <a:off x="6942054" y="1557338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CEDC1171-13D3-45BD-7587-6199A5024EEA}"/>
              </a:ext>
            </a:extLst>
          </p:cNvPr>
          <p:cNvSpPr/>
          <p:nvPr/>
        </p:nvSpPr>
        <p:spPr>
          <a:xfrm>
            <a:off x="7355643" y="1557338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Pentágono regular 15">
            <a:extLst>
              <a:ext uri="{FF2B5EF4-FFF2-40B4-BE49-F238E27FC236}">
                <a16:creationId xmlns:a16="http://schemas.microsoft.com/office/drawing/2014/main" id="{E4DE7FCA-9D96-F5C3-FB8C-B938C535670E}"/>
              </a:ext>
            </a:extLst>
          </p:cNvPr>
          <p:cNvSpPr/>
          <p:nvPr/>
        </p:nvSpPr>
        <p:spPr>
          <a:xfrm>
            <a:off x="7736670" y="1557338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58DD91BC-5738-D439-50D3-861EF8418CDB}"/>
                  </a:ext>
                </a:extLst>
              </p14:cNvPr>
              <p14:cNvContentPartPr/>
              <p14:nvPr/>
            </p14:nvContentPartPr>
            <p14:xfrm>
              <a:off x="4390582" y="1483267"/>
              <a:ext cx="1247040" cy="491040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58DD91BC-5738-D439-50D3-861EF8418C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72942" y="1465627"/>
                <a:ext cx="1282680" cy="5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99CED378-9126-DB00-D9BB-13179172F196}"/>
                  </a:ext>
                </a:extLst>
              </p14:cNvPr>
              <p14:cNvContentPartPr/>
              <p14:nvPr/>
            </p14:nvContentPartPr>
            <p14:xfrm>
              <a:off x="4730782" y="2510347"/>
              <a:ext cx="372960" cy="315000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99CED378-9126-DB00-D9BB-13179172F19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712782" y="2492347"/>
                <a:ext cx="408600" cy="350640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Imágenes de Matematicas Dibujo - Descarga gratuita en Freepik">
            <a:extLst>
              <a:ext uri="{FF2B5EF4-FFF2-40B4-BE49-F238E27FC236}">
                <a16:creationId xmlns:a16="http://schemas.microsoft.com/office/drawing/2014/main" id="{20EAB7CD-A6E2-2087-644C-09E058281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533" y="1974306"/>
            <a:ext cx="2120441" cy="272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315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Times New Roman</vt:lpstr>
      <vt:lpstr>Tema de Office</vt:lpstr>
      <vt:lpstr>Lámina resumen N°1 ¿Qué aprendí?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4</cp:revision>
  <dcterms:created xsi:type="dcterms:W3CDTF">2023-03-28T18:47:13Z</dcterms:created>
  <dcterms:modified xsi:type="dcterms:W3CDTF">2025-03-13T15:44:45Z</dcterms:modified>
</cp:coreProperties>
</file>