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58" r:id="rId6"/>
    <p:sldId id="269" r:id="rId7"/>
    <p:sldId id="270" r:id="rId8"/>
    <p:sldId id="271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77" d="100"/>
          <a:sy n="77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463E3E-711E-4F58-8AE0-DC61FACDBF99}" type="datetime1">
              <a:rPr lang="es-ES" smtClean="0"/>
              <a:t>12/03/2025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EB00-82B1-401B-8941-0136CEB769BF}" type="datetime1">
              <a:rPr lang="es-ES" smtClean="0"/>
              <a:pPr/>
              <a:t>12/03/2025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95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3556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9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6366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495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/>
              <a:t>Haga clic para modificar el estilo de título del patrón</a:t>
            </a:r>
            <a:endParaRPr lang="es" dirty="0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9" name="Marcador de posición de imagen 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4880ED-3A1F-41D7-8E0F-3E84A3671A68}" type="datetime1">
              <a:rPr lang="es-ES" noProof="0" smtClean="0"/>
              <a:t>12/03/2025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EDA9D-402E-447F-8608-B13BDCE806AF}" type="datetime1">
              <a:rPr lang="es-ES" noProof="0" smtClean="0"/>
              <a:t>12/03/2025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63CB7-5045-4CEF-B79F-27107AB243FE}" type="datetime1">
              <a:rPr lang="es-ES" smtClean="0"/>
              <a:t>12/03/2025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9DCFD-D8F9-414E-9E96-7D491AABB19D}" type="datetime1">
              <a:rPr lang="es-ES" noProof="0" smtClean="0"/>
              <a:t>12/03/2025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DC470-416A-4546-A563-4B4E55AB4D83}" type="datetime1">
              <a:rPr lang="es-ES" noProof="0" smtClean="0"/>
              <a:t>12/03/2025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C4896-5E98-4568-A150-68B4B98096D1}" type="datetime1">
              <a:rPr lang="es-ES" noProof="0" smtClean="0"/>
              <a:t>12/03/2025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66EFE2-9FD9-4DB0-985D-5B493B715C4B}" type="datetime1">
              <a:rPr lang="es-ES" noProof="0" smtClean="0"/>
              <a:t>12/03/2025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72A82-7894-4BC5-A8EB-CEEDC3F58109}" type="datetime1">
              <a:rPr lang="es-ES" noProof="0" smtClean="0"/>
              <a:t>12/03/2025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posición de imagen 11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D700C6-E75F-4D68-A30E-3C7F7C317FC4}" type="datetime1">
              <a:rPr lang="es-ES" noProof="0" smtClean="0"/>
              <a:t>12/03/2025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414C5AF-B895-40B7-9EF1-1A87E3FED2CF}" type="datetime1">
              <a:rPr lang="es-ES" noProof="0" smtClean="0"/>
              <a:t>12/03/2025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Orientación espacial.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Kínder.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602" y="260648"/>
            <a:ext cx="9450796" cy="776064"/>
          </a:xfrm>
        </p:spPr>
        <p:txBody>
          <a:bodyPr rtlCol="0"/>
          <a:lstStyle/>
          <a:p>
            <a:pPr algn="ctr" rtl="0"/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¿Qué es la orientación espacial?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071664" y="1046850"/>
            <a:ext cx="6775648" cy="3366864"/>
          </a:xfrm>
        </p:spPr>
        <p:txBody>
          <a:bodyPr rtlCol="0">
            <a:norm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Nos ayuda a poder orientarnos en el espacio-tiempo, se trabajan los conceptos como: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 Cerca-lejos.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Arriba-abajo.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Detrás-adelante.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9168" y="116632"/>
            <a:ext cx="4033664" cy="683096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Identifiquemos juntos.</a:t>
            </a:r>
          </a:p>
        </p:txBody>
      </p:sp>
      <p:pic>
        <p:nvPicPr>
          <p:cNvPr id="1026" name="Picture 2" descr="Concepto. Cerca-lejos Juegos online gratis para niños en primero de  primaria por Cecil Guzman">
            <a:extLst>
              <a:ext uri="{FF2B5EF4-FFF2-40B4-BE49-F238E27FC236}">
                <a16:creationId xmlns:a16="http://schemas.microsoft.com/office/drawing/2014/main" id="{902B36B2-BE8E-832C-2EBB-88C8E0A4B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2" b="19552"/>
          <a:stretch/>
        </p:blipFill>
        <p:spPr bwMode="auto">
          <a:xfrm>
            <a:off x="911424" y="1555636"/>
            <a:ext cx="9859811" cy="374672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F3B4732D-D40C-84E0-68EA-085621C77447}"/>
              </a:ext>
            </a:extLst>
          </p:cNvPr>
          <p:cNvSpPr/>
          <p:nvPr/>
        </p:nvSpPr>
        <p:spPr>
          <a:xfrm>
            <a:off x="8616280" y="3429000"/>
            <a:ext cx="1584176" cy="144016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459F22F-0137-137C-577C-F6F570FC1830}"/>
              </a:ext>
            </a:extLst>
          </p:cNvPr>
          <p:cNvSpPr/>
          <p:nvPr/>
        </p:nvSpPr>
        <p:spPr>
          <a:xfrm>
            <a:off x="911424" y="3007198"/>
            <a:ext cx="4104456" cy="3024336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1490" y="35796"/>
            <a:ext cx="3709019" cy="899120"/>
          </a:xfrm>
        </p:spPr>
        <p:txBody>
          <a:bodyPr rtlCol="0" anchor="b">
            <a:normAutofit/>
          </a:bodyPr>
          <a:lstStyle/>
          <a:p>
            <a:pPr rtl="0"/>
            <a:r>
              <a:rPr lang="es-ES" sz="4400" dirty="0">
                <a:latin typeface="Cambria" panose="02040503050406030204" pitchFamily="18" charset="0"/>
                <a:ea typeface="Cambria" panose="02040503050406030204" pitchFamily="18" charset="0"/>
              </a:rPr>
              <a:t>Arriba-abajo.</a:t>
            </a:r>
          </a:p>
        </p:txBody>
      </p:sp>
      <p:pic>
        <p:nvPicPr>
          <p:cNvPr id="2050" name="Picture 2" descr="Cómo enseñar arriba y abajo a los niños y niñas (Nociones Espaciales) – La  Profe Nicol – Actividades para niños en casa">
            <a:extLst>
              <a:ext uri="{FF2B5EF4-FFF2-40B4-BE49-F238E27FC236}">
                <a16:creationId xmlns:a16="http://schemas.microsoft.com/office/drawing/2014/main" id="{9F6CE612-E9A2-8CC7-CED7-107F6B9EC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2298" y="1120769"/>
            <a:ext cx="7130085" cy="50445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C3898CB-DF9A-3884-E8F8-10812D41588E}"/>
              </a:ext>
            </a:extLst>
          </p:cNvPr>
          <p:cNvSpPr/>
          <p:nvPr/>
        </p:nvSpPr>
        <p:spPr>
          <a:xfrm>
            <a:off x="3233378" y="1412776"/>
            <a:ext cx="2016224" cy="201622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EC63601-6E74-FCD6-4F2B-8FC81C4A19F5}"/>
              </a:ext>
            </a:extLst>
          </p:cNvPr>
          <p:cNvSpPr/>
          <p:nvPr/>
        </p:nvSpPr>
        <p:spPr>
          <a:xfrm>
            <a:off x="6528048" y="3789040"/>
            <a:ext cx="2088232" cy="2130069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1784" y="116632"/>
            <a:ext cx="3639872" cy="971128"/>
          </a:xfrm>
        </p:spPr>
        <p:txBody>
          <a:bodyPr rtlCol="0">
            <a:normAutofit/>
          </a:bodyPr>
          <a:lstStyle/>
          <a:p>
            <a:pPr rtl="0"/>
            <a:r>
              <a:rPr lang="es-ES" sz="3600" dirty="0">
                <a:latin typeface="Cambria" panose="02040503050406030204" pitchFamily="18" charset="0"/>
                <a:ea typeface="Cambria" panose="02040503050406030204" pitchFamily="18" charset="0"/>
              </a:rPr>
              <a:t>Detrás-adelante.</a:t>
            </a:r>
          </a:p>
        </p:txBody>
      </p:sp>
      <p:pic>
        <p:nvPicPr>
          <p:cNvPr id="3074" name="Picture 2" descr="Imprimir Mapa Interactivo: ADELANTE- ATRAS (Transición - Preescolar -  nociones espaciales - adelante y atrás)">
            <a:extLst>
              <a:ext uri="{FF2B5EF4-FFF2-40B4-BE49-F238E27FC236}">
                <a16:creationId xmlns:a16="http://schemas.microsoft.com/office/drawing/2014/main" id="{0E3BF5F6-F050-7E1A-796C-70D5E6617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916832"/>
            <a:ext cx="7519541" cy="440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B0EDE7AB-A7EE-DFA4-CB79-10BBEC9D66A7}"/>
              </a:ext>
            </a:extLst>
          </p:cNvPr>
          <p:cNvSpPr/>
          <p:nvPr/>
        </p:nvSpPr>
        <p:spPr>
          <a:xfrm>
            <a:off x="2207568" y="1916832"/>
            <a:ext cx="2232248" cy="2448272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487F5A6-131B-07F1-B062-EA2042A3AED1}"/>
              </a:ext>
            </a:extLst>
          </p:cNvPr>
          <p:cNvSpPr/>
          <p:nvPr/>
        </p:nvSpPr>
        <p:spPr>
          <a:xfrm>
            <a:off x="6888088" y="1772816"/>
            <a:ext cx="2232248" cy="2448272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E49AA87-D0BA-D662-3B7C-7853B63D5111}"/>
              </a:ext>
            </a:extLst>
          </p:cNvPr>
          <p:cNvSpPr/>
          <p:nvPr/>
        </p:nvSpPr>
        <p:spPr>
          <a:xfrm>
            <a:off x="4547828" y="1772816"/>
            <a:ext cx="2232248" cy="2448272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ED20264-C354-3713-2131-998FE5EE8D25}"/>
              </a:ext>
            </a:extLst>
          </p:cNvPr>
          <p:cNvSpPr/>
          <p:nvPr/>
        </p:nvSpPr>
        <p:spPr>
          <a:xfrm>
            <a:off x="2063552" y="4365104"/>
            <a:ext cx="2484276" cy="195214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15BDAB6-F1E8-E7BB-6F02-394AE79DAD17}"/>
              </a:ext>
            </a:extLst>
          </p:cNvPr>
          <p:cNvSpPr/>
          <p:nvPr/>
        </p:nvSpPr>
        <p:spPr>
          <a:xfrm>
            <a:off x="4509176" y="4260196"/>
            <a:ext cx="2484276" cy="195214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186417F-5EE6-C4FD-85AD-08B7991232B9}"/>
              </a:ext>
            </a:extLst>
          </p:cNvPr>
          <p:cNvSpPr/>
          <p:nvPr/>
        </p:nvSpPr>
        <p:spPr>
          <a:xfrm>
            <a:off x="6825402" y="4117042"/>
            <a:ext cx="2484276" cy="195214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Amiguit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22_TF03896101.potx" id="{54DDF90D-4D8C-4C0B-8E7A-27FE1D9E818D}" vid="{D83EF4BC-2653-47A8-9905-60BE1DC3223F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40262f94-9f35-4ac3-9a90-690165a166b7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4f35948-e619-41b3-aa29-22878b09cfd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educativa de niños en el patio de la escuela (álbum panorámico)</Template>
  <TotalTime>16</TotalTime>
  <Words>46</Words>
  <Application>Microsoft Office PowerPoint</Application>
  <PresentationFormat>Panorámica</PresentationFormat>
  <Paragraphs>15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Cambria</vt:lpstr>
      <vt:lpstr>Times New Roman</vt:lpstr>
      <vt:lpstr>Wingdings</vt:lpstr>
      <vt:lpstr>Amiguitos 16x9</vt:lpstr>
      <vt:lpstr>Orientación espacial.</vt:lpstr>
      <vt:lpstr>¿Qué es la orientación espacial?</vt:lpstr>
      <vt:lpstr>Identifiquemos juntos.</vt:lpstr>
      <vt:lpstr>Arriba-abajo.</vt:lpstr>
      <vt:lpstr>Detrás-adelante.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Tiaree Carolina</dc:creator>
  <cp:keywords/>
  <cp:lastModifiedBy>pablo espinosa perez</cp:lastModifiedBy>
  <cp:revision>1</cp:revision>
  <dcterms:created xsi:type="dcterms:W3CDTF">2025-03-10T21:21:13Z</dcterms:created>
  <dcterms:modified xsi:type="dcterms:W3CDTF">2025-03-12T11:28:20Z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