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4/21/2025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27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65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35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471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4/21/2025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92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9624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0117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24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55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6938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39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4/21/2025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3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Artes visuales </a:t>
            </a:r>
            <a:br>
              <a:rPr lang="es-CL" dirty="0"/>
            </a:br>
            <a:r>
              <a:rPr lang="es-CL" dirty="0"/>
              <a:t>2° BÁSICO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82029"/>
            <a:ext cx="4399521" cy="311426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1226" y="30656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27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1178" y="1296785"/>
            <a:ext cx="10450286" cy="1492132"/>
          </a:xfrm>
        </p:spPr>
        <p:txBody>
          <a:bodyPr>
            <a:normAutofit fontScale="90000"/>
          </a:bodyPr>
          <a:lstStyle/>
          <a:p>
            <a:pPr algn="ctr"/>
            <a:r>
              <a:rPr lang="es-CL" sz="7300" dirty="0">
                <a:latin typeface="Cambria" panose="02040503050406030204" pitchFamily="18" charset="0"/>
                <a:ea typeface="Cambria" panose="02040503050406030204" pitchFamily="18" charset="0"/>
              </a:rPr>
              <a:t>Actividad 4:</a:t>
            </a:r>
            <a:br>
              <a:rPr lang="es-CL" sz="73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br>
              <a:rPr lang="es-CL" sz="4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s-CL" sz="6000" dirty="0">
                <a:latin typeface="Cambria" panose="02040503050406030204" pitchFamily="18" charset="0"/>
                <a:ea typeface="Cambria" panose="02040503050406030204" pitchFamily="18" charset="0"/>
              </a:rPr>
              <a:t>Figuras humanas</a:t>
            </a:r>
            <a:r>
              <a:rPr lang="es-CL" sz="5300" dirty="0">
                <a:latin typeface="Cambria" panose="02040503050406030204" pitchFamily="18" charset="0"/>
                <a:ea typeface="Cambria" panose="02040503050406030204" pitchFamily="18" charset="0"/>
              </a:rPr>
              <a:t>”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8711" t="16031" r="20258" b="24587"/>
          <a:stretch/>
        </p:blipFill>
        <p:spPr>
          <a:xfrm>
            <a:off x="3984844" y="3176832"/>
            <a:ext cx="4062954" cy="354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18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2755" y="587159"/>
            <a:ext cx="10178322" cy="5408023"/>
          </a:xfrm>
        </p:spPr>
        <p:txBody>
          <a:bodyPr/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sp>
        <p:nvSpPr>
          <p:cNvPr id="2" name="CuadroTexto 1"/>
          <p:cNvSpPr txBox="1"/>
          <p:nvPr/>
        </p:nvSpPr>
        <p:spPr>
          <a:xfrm>
            <a:off x="182840" y="34856"/>
            <a:ext cx="1103878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3600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sz="36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Desafío: Puedes armar una persona con plastilina. </a:t>
            </a:r>
          </a:p>
          <a:p>
            <a:endParaRPr lang="es-C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1.- Dibuja y colorea una persona. </a:t>
            </a:r>
          </a:p>
          <a:p>
            <a:endParaRPr lang="es-C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2.- Modela con plastilina a esa persona. </a:t>
            </a:r>
          </a:p>
          <a:p>
            <a:endParaRPr lang="es-CL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s-CL" sz="3600" dirty="0">
                <a:latin typeface="Cambria" panose="02040503050406030204" pitchFamily="18" charset="0"/>
                <a:ea typeface="Cambria" panose="02040503050406030204" pitchFamily="18" charset="0"/>
              </a:rPr>
              <a:t>3.-  ¿Qué te pareció tu figura? ¿Por qué? </a:t>
            </a:r>
          </a:p>
          <a:p>
            <a:r>
              <a:rPr lang="es-CL" sz="3600" dirty="0"/>
              <a:t>   </a:t>
            </a:r>
          </a:p>
        </p:txBody>
      </p:sp>
      <p:sp>
        <p:nvSpPr>
          <p:cNvPr id="4" name="Rectángulo redondeado 3"/>
          <p:cNvSpPr/>
          <p:nvPr/>
        </p:nvSpPr>
        <p:spPr>
          <a:xfrm>
            <a:off x="2243579" y="4741682"/>
            <a:ext cx="7437749" cy="155542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dirty="0">
                <a:latin typeface="Cambria" panose="02040503050406030204" pitchFamily="18" charset="0"/>
                <a:ea typeface="Cambria" panose="02040503050406030204" pitchFamily="18" charset="0"/>
              </a:rPr>
              <a:t>MANOS A LA OBRA.</a:t>
            </a:r>
          </a:p>
        </p:txBody>
      </p:sp>
    </p:spTree>
    <p:extLst>
      <p:ext uri="{BB962C8B-B14F-4D97-AF65-F5344CB8AC3E}">
        <p14:creationId xmlns:p14="http://schemas.microsoft.com/office/powerpoint/2010/main" val="194664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Lo lograste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0735" y="1552819"/>
            <a:ext cx="6866642" cy="502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3770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62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Tema de Office</vt:lpstr>
      <vt:lpstr>Artes visuales  2° BÁSICO  </vt:lpstr>
      <vt:lpstr>Actividad 4:  “Figuras humanas” </vt:lpstr>
      <vt:lpstr>Presentación de PowerPoint</vt:lpstr>
      <vt:lpstr>Lo lograste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FormAS GEOMETRICAS 1° BÁSICO</dc:title>
  <dc:creator>Ale</dc:creator>
  <cp:lastModifiedBy>pablo espinosa perez</cp:lastModifiedBy>
  <cp:revision>17</cp:revision>
  <dcterms:created xsi:type="dcterms:W3CDTF">2023-08-18T01:22:07Z</dcterms:created>
  <dcterms:modified xsi:type="dcterms:W3CDTF">2025-04-21T16:56:08Z</dcterms:modified>
</cp:coreProperties>
</file>