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277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65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359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7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92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9624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0117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22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55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693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39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3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Artes visuales </a:t>
            </a:r>
            <a:br>
              <a:rPr lang="es-CL" dirty="0"/>
            </a:br>
            <a:r>
              <a:rPr lang="es-CL" dirty="0"/>
              <a:t>2° BÁSICO 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82029"/>
            <a:ext cx="4399521" cy="31142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226" y="30656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79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1178" y="1296785"/>
            <a:ext cx="10450286" cy="1492132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>
                <a:latin typeface="Cambria" panose="02040503050406030204" pitchFamily="18" charset="0"/>
                <a:ea typeface="Cambria" panose="02040503050406030204" pitchFamily="18" charset="0"/>
              </a:rPr>
              <a:t>Actividad 5:</a:t>
            </a:r>
            <a:br>
              <a:rPr lang="es-CL" sz="73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s-CL" sz="4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CL" dirty="0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s-CL" sz="6000" dirty="0">
                <a:latin typeface="Cambria" panose="02040503050406030204" pitchFamily="18" charset="0"/>
                <a:ea typeface="Cambria" panose="02040503050406030204" pitchFamily="18" charset="0"/>
              </a:rPr>
              <a:t>Paisajes chilenos</a:t>
            </a:r>
            <a:r>
              <a:rPr lang="es-CL" sz="5300" dirty="0"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3289180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582" y="297274"/>
            <a:ext cx="9465494" cy="663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1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41" y="153038"/>
            <a:ext cx="10500763" cy="634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65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35" y="223987"/>
            <a:ext cx="10625898" cy="629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90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95" y="228451"/>
            <a:ext cx="11473812" cy="634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87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40" y="142914"/>
            <a:ext cx="11101304" cy="647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99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2755" y="587159"/>
            <a:ext cx="10178322" cy="5408023"/>
          </a:xfrm>
        </p:spPr>
        <p:txBody>
          <a:bodyPr/>
          <a:lstStyle/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2" name="CuadroTexto 1"/>
          <p:cNvSpPr txBox="1"/>
          <p:nvPr/>
        </p:nvSpPr>
        <p:spPr>
          <a:xfrm>
            <a:off x="182840" y="34856"/>
            <a:ext cx="1103878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sz="36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s-CL" sz="3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Desafío: Puedes colorear el paisaje que más te gustó. </a:t>
            </a:r>
          </a:p>
          <a:p>
            <a:endParaRPr lang="es-CL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s-CL" sz="3600" dirty="0">
                <a:latin typeface="Cambria" panose="02040503050406030204" pitchFamily="18" charset="0"/>
                <a:ea typeface="Cambria" panose="02040503050406030204" pitchFamily="18" charset="0"/>
              </a:rPr>
              <a:t>1.- Escoge uno de los paisajes. </a:t>
            </a:r>
          </a:p>
          <a:p>
            <a:endParaRPr lang="es-CL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s-CL" sz="3600" dirty="0">
                <a:latin typeface="Cambria" panose="02040503050406030204" pitchFamily="18" charset="0"/>
                <a:ea typeface="Cambria" panose="02040503050406030204" pitchFamily="18" charset="0"/>
              </a:rPr>
              <a:t>2.- Coloréalo en tu cuaderno. </a:t>
            </a:r>
          </a:p>
          <a:p>
            <a:endParaRPr lang="es-CL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s-CL" sz="3600" dirty="0">
                <a:latin typeface="Cambria" panose="02040503050406030204" pitchFamily="18" charset="0"/>
                <a:ea typeface="Cambria" panose="02040503050406030204" pitchFamily="18" charset="0"/>
              </a:rPr>
              <a:t>3.- ¿Por qué te gustó más ese paisaje? </a:t>
            </a:r>
          </a:p>
          <a:p>
            <a:r>
              <a:rPr lang="es-CL" sz="3600" dirty="0"/>
              <a:t>   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2243579" y="4741682"/>
            <a:ext cx="7437749" cy="155542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dirty="0">
                <a:latin typeface="Cambria" panose="02040503050406030204" pitchFamily="18" charset="0"/>
                <a:ea typeface="Cambria" panose="02040503050406030204" pitchFamily="18" charset="0"/>
              </a:rPr>
              <a:t>MANOS A LA OBRA.</a:t>
            </a:r>
          </a:p>
        </p:txBody>
      </p:sp>
    </p:spTree>
    <p:extLst>
      <p:ext uri="{BB962C8B-B14F-4D97-AF65-F5344CB8AC3E}">
        <p14:creationId xmlns:p14="http://schemas.microsoft.com/office/powerpoint/2010/main" val="1946649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Lo lograste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736" y="365125"/>
            <a:ext cx="4773109" cy="588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770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60</Words>
  <Application>Microsoft Office PowerPoint</Application>
  <PresentationFormat>Panorámica</PresentationFormat>
  <Paragraphs>13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Tema de Office</vt:lpstr>
      <vt:lpstr>Artes visuales  2° BÁSICO  </vt:lpstr>
      <vt:lpstr>Actividad 5:  “Paisajes chilenos”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 lograste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FormAS GEOMETRICAS 1° BÁSICO</dc:title>
  <dc:creator>Ale</dc:creator>
  <cp:lastModifiedBy>pablo espinosa perez</cp:lastModifiedBy>
  <cp:revision>18</cp:revision>
  <dcterms:created xsi:type="dcterms:W3CDTF">2023-08-18T01:22:07Z</dcterms:created>
  <dcterms:modified xsi:type="dcterms:W3CDTF">2025-04-21T16:56:36Z</dcterms:modified>
</cp:coreProperties>
</file>