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4" r:id="rId3"/>
    <p:sldId id="256" r:id="rId4"/>
    <p:sldId id="257" r:id="rId5"/>
    <p:sldId id="258" r:id="rId6"/>
    <p:sldId id="259" r:id="rId7"/>
    <p:sldId id="263" r:id="rId8"/>
    <p:sldId id="260" r:id="rId9"/>
    <p:sldId id="262" r:id="rId1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46"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31391520-69BD-47AC-A5A2-F1EA6B6E4A86}" type="datetimeFigureOut">
              <a:rPr lang="es-CL" smtClean="0"/>
              <a:t>07-04-2025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C62C7FF-30B5-41D1-82EC-06844C20AB53}" type="slidenum">
              <a:rPr lang="es-CL" smtClean="0"/>
              <a:t>‹Nº›</a:t>
            </a:fld>
            <a:endParaRPr lang="es-CL"/>
          </a:p>
        </p:txBody>
      </p:sp>
    </p:spTree>
    <p:extLst>
      <p:ext uri="{BB962C8B-B14F-4D97-AF65-F5344CB8AC3E}">
        <p14:creationId xmlns:p14="http://schemas.microsoft.com/office/powerpoint/2010/main" val="18656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31391520-69BD-47AC-A5A2-F1EA6B6E4A86}" type="datetimeFigureOut">
              <a:rPr lang="es-CL" smtClean="0"/>
              <a:t>07-04-2025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C62C7FF-30B5-41D1-82EC-06844C20AB53}" type="slidenum">
              <a:rPr lang="es-CL" smtClean="0"/>
              <a:t>‹Nº›</a:t>
            </a:fld>
            <a:endParaRPr lang="es-CL"/>
          </a:p>
        </p:txBody>
      </p:sp>
    </p:spTree>
    <p:extLst>
      <p:ext uri="{BB962C8B-B14F-4D97-AF65-F5344CB8AC3E}">
        <p14:creationId xmlns:p14="http://schemas.microsoft.com/office/powerpoint/2010/main" val="234859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31391520-69BD-47AC-A5A2-F1EA6B6E4A86}" type="datetimeFigureOut">
              <a:rPr lang="es-CL" smtClean="0"/>
              <a:t>07-04-2025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C62C7FF-30B5-41D1-82EC-06844C20AB53}" type="slidenum">
              <a:rPr lang="es-CL" smtClean="0"/>
              <a:t>‹Nº›</a:t>
            </a:fld>
            <a:endParaRPr lang="es-CL"/>
          </a:p>
        </p:txBody>
      </p:sp>
    </p:spTree>
    <p:extLst>
      <p:ext uri="{BB962C8B-B14F-4D97-AF65-F5344CB8AC3E}">
        <p14:creationId xmlns:p14="http://schemas.microsoft.com/office/powerpoint/2010/main" val="167140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31391520-69BD-47AC-A5A2-F1EA6B6E4A86}" type="datetimeFigureOut">
              <a:rPr lang="es-CL" smtClean="0"/>
              <a:t>07-04-2025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C62C7FF-30B5-41D1-82EC-06844C20AB53}" type="slidenum">
              <a:rPr lang="es-CL" smtClean="0"/>
              <a:t>‹Nº›</a:t>
            </a:fld>
            <a:endParaRPr lang="es-CL"/>
          </a:p>
        </p:txBody>
      </p:sp>
    </p:spTree>
    <p:extLst>
      <p:ext uri="{BB962C8B-B14F-4D97-AF65-F5344CB8AC3E}">
        <p14:creationId xmlns:p14="http://schemas.microsoft.com/office/powerpoint/2010/main" val="419953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1391520-69BD-47AC-A5A2-F1EA6B6E4A86}" type="datetimeFigureOut">
              <a:rPr lang="es-CL" smtClean="0"/>
              <a:t>07-04-2025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C62C7FF-30B5-41D1-82EC-06844C20AB53}" type="slidenum">
              <a:rPr lang="es-CL" smtClean="0"/>
              <a:t>‹Nº›</a:t>
            </a:fld>
            <a:endParaRPr lang="es-CL"/>
          </a:p>
        </p:txBody>
      </p:sp>
    </p:spTree>
    <p:extLst>
      <p:ext uri="{BB962C8B-B14F-4D97-AF65-F5344CB8AC3E}">
        <p14:creationId xmlns:p14="http://schemas.microsoft.com/office/powerpoint/2010/main" val="66342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31391520-69BD-47AC-A5A2-F1EA6B6E4A86}" type="datetimeFigureOut">
              <a:rPr lang="es-CL" smtClean="0"/>
              <a:t>07-04-2025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C62C7FF-30B5-41D1-82EC-06844C20AB53}" type="slidenum">
              <a:rPr lang="es-CL" smtClean="0"/>
              <a:t>‹Nº›</a:t>
            </a:fld>
            <a:endParaRPr lang="es-CL"/>
          </a:p>
        </p:txBody>
      </p:sp>
    </p:spTree>
    <p:extLst>
      <p:ext uri="{BB962C8B-B14F-4D97-AF65-F5344CB8AC3E}">
        <p14:creationId xmlns:p14="http://schemas.microsoft.com/office/powerpoint/2010/main" val="74500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31391520-69BD-47AC-A5A2-F1EA6B6E4A86}" type="datetimeFigureOut">
              <a:rPr lang="es-CL" smtClean="0"/>
              <a:t>07-04-2025</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8C62C7FF-30B5-41D1-82EC-06844C20AB53}" type="slidenum">
              <a:rPr lang="es-CL" smtClean="0"/>
              <a:t>‹Nº›</a:t>
            </a:fld>
            <a:endParaRPr lang="es-CL"/>
          </a:p>
        </p:txBody>
      </p:sp>
    </p:spTree>
    <p:extLst>
      <p:ext uri="{BB962C8B-B14F-4D97-AF65-F5344CB8AC3E}">
        <p14:creationId xmlns:p14="http://schemas.microsoft.com/office/powerpoint/2010/main" val="206002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31391520-69BD-47AC-A5A2-F1EA6B6E4A86}" type="datetimeFigureOut">
              <a:rPr lang="es-CL" smtClean="0"/>
              <a:t>07-04-2025</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8C62C7FF-30B5-41D1-82EC-06844C20AB53}" type="slidenum">
              <a:rPr lang="es-CL" smtClean="0"/>
              <a:t>‹Nº›</a:t>
            </a:fld>
            <a:endParaRPr lang="es-CL"/>
          </a:p>
        </p:txBody>
      </p:sp>
    </p:spTree>
    <p:extLst>
      <p:ext uri="{BB962C8B-B14F-4D97-AF65-F5344CB8AC3E}">
        <p14:creationId xmlns:p14="http://schemas.microsoft.com/office/powerpoint/2010/main" val="33510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1391520-69BD-47AC-A5A2-F1EA6B6E4A86}" type="datetimeFigureOut">
              <a:rPr lang="es-CL" smtClean="0"/>
              <a:t>07-04-2025</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8C62C7FF-30B5-41D1-82EC-06844C20AB53}" type="slidenum">
              <a:rPr lang="es-CL" smtClean="0"/>
              <a:t>‹Nº›</a:t>
            </a:fld>
            <a:endParaRPr lang="es-CL"/>
          </a:p>
        </p:txBody>
      </p:sp>
    </p:spTree>
    <p:extLst>
      <p:ext uri="{BB962C8B-B14F-4D97-AF65-F5344CB8AC3E}">
        <p14:creationId xmlns:p14="http://schemas.microsoft.com/office/powerpoint/2010/main" val="323259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1391520-69BD-47AC-A5A2-F1EA6B6E4A86}" type="datetimeFigureOut">
              <a:rPr lang="es-CL" smtClean="0"/>
              <a:t>07-04-2025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C62C7FF-30B5-41D1-82EC-06844C20AB53}" type="slidenum">
              <a:rPr lang="es-CL" smtClean="0"/>
              <a:t>‹Nº›</a:t>
            </a:fld>
            <a:endParaRPr lang="es-CL"/>
          </a:p>
        </p:txBody>
      </p:sp>
    </p:spTree>
    <p:extLst>
      <p:ext uri="{BB962C8B-B14F-4D97-AF65-F5344CB8AC3E}">
        <p14:creationId xmlns:p14="http://schemas.microsoft.com/office/powerpoint/2010/main" val="193857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1391520-69BD-47AC-A5A2-F1EA6B6E4A86}" type="datetimeFigureOut">
              <a:rPr lang="es-CL" smtClean="0"/>
              <a:t>07-04-2025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C62C7FF-30B5-41D1-82EC-06844C20AB53}" type="slidenum">
              <a:rPr lang="es-CL" smtClean="0"/>
              <a:t>‹Nº›</a:t>
            </a:fld>
            <a:endParaRPr lang="es-CL"/>
          </a:p>
        </p:txBody>
      </p:sp>
    </p:spTree>
    <p:extLst>
      <p:ext uri="{BB962C8B-B14F-4D97-AF65-F5344CB8AC3E}">
        <p14:creationId xmlns:p14="http://schemas.microsoft.com/office/powerpoint/2010/main" val="286397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91520-69BD-47AC-A5A2-F1EA6B6E4A86}" type="datetimeFigureOut">
              <a:rPr lang="es-CL" smtClean="0"/>
              <a:t>07-04-2025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2C7FF-30B5-41D1-82EC-06844C20AB53}" type="slidenum">
              <a:rPr lang="es-CL" smtClean="0"/>
              <a:t>‹Nº›</a:t>
            </a:fld>
            <a:endParaRPr lang="es-CL"/>
          </a:p>
        </p:txBody>
      </p:sp>
    </p:spTree>
    <p:extLst>
      <p:ext uri="{BB962C8B-B14F-4D97-AF65-F5344CB8AC3E}">
        <p14:creationId xmlns:p14="http://schemas.microsoft.com/office/powerpoint/2010/main" val="1968901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NDO" descr="Ver las imágenes de or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0" y="-1"/>
            <a:ext cx="916109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siguiente">
            <a:hlinkClick r:id="rId3" action="ppaction://hlinksldjump"/>
          </p:cNvPr>
          <p:cNvSpPr/>
          <p:nvPr/>
        </p:nvSpPr>
        <p:spPr>
          <a:xfrm>
            <a:off x="6660232" y="4725144"/>
            <a:ext cx="1944216" cy="1368152"/>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rgbClr val="FF0000"/>
                </a:solidFill>
                <a:effectLst>
                  <a:outerShdw blurRad="38100" dist="38100" dir="2700000" algn="tl">
                    <a:srgbClr val="000000">
                      <a:alpha val="43137"/>
                    </a:srgbClr>
                  </a:outerShdw>
                </a:effectLst>
                <a:latin typeface="Forte" pitchFamily="66" charset="0"/>
                <a:hlinkClick r:id="rId4" action="ppaction://hlinksldjump"/>
              </a:rPr>
              <a:t>Siguiente</a:t>
            </a:r>
            <a:endParaRPr lang="es-CL" dirty="0">
              <a:solidFill>
                <a:srgbClr val="FF0000"/>
              </a:solidFill>
              <a:effectLst>
                <a:outerShdw blurRad="38100" dist="38100" dir="2700000" algn="tl">
                  <a:srgbClr val="000000">
                    <a:alpha val="43137"/>
                  </a:srgbClr>
                </a:outerShdw>
              </a:effectLst>
              <a:latin typeface="Forte" pitchFamily="66" charset="0"/>
            </a:endParaRPr>
          </a:p>
        </p:txBody>
      </p:sp>
      <p:sp>
        <p:nvSpPr>
          <p:cNvPr id="5" name="4 CuadroTexto"/>
          <p:cNvSpPr txBox="1"/>
          <p:nvPr/>
        </p:nvSpPr>
        <p:spPr>
          <a:xfrm>
            <a:off x="1115616" y="548680"/>
            <a:ext cx="6912768" cy="2554545"/>
          </a:xfrm>
          <a:prstGeom prst="rect">
            <a:avLst/>
          </a:prstGeom>
          <a:noFill/>
        </p:spPr>
        <p:txBody>
          <a:bodyPr wrap="square" rtlCol="0">
            <a:spAutoFit/>
          </a:bodyPr>
          <a:lstStyle/>
          <a:p>
            <a:pPr algn="ctr"/>
            <a:r>
              <a:rPr lang="es-CL" sz="6600" dirty="0">
                <a:solidFill>
                  <a:srgbClr val="FF0000"/>
                </a:solidFill>
                <a:latin typeface="Forte" pitchFamily="66" charset="0"/>
              </a:rPr>
              <a:t>Las instituciones de mi comunidad.</a:t>
            </a:r>
          </a:p>
          <a:p>
            <a:pPr algn="ctr"/>
            <a:r>
              <a:rPr lang="es-CL" sz="2800" dirty="0" err="1">
                <a:solidFill>
                  <a:srgbClr val="FF0000"/>
                </a:solidFill>
                <a:latin typeface="Forte" pitchFamily="66" charset="0"/>
              </a:rPr>
              <a:t>Prekinder</a:t>
            </a:r>
            <a:r>
              <a:rPr lang="es-CL" sz="2800" dirty="0">
                <a:solidFill>
                  <a:srgbClr val="FF0000"/>
                </a:solidFill>
                <a:latin typeface="Forte" pitchFamily="66" charset="0"/>
              </a:rPr>
              <a:t>.</a:t>
            </a:r>
          </a:p>
        </p:txBody>
      </p:sp>
    </p:spTree>
    <p:extLst>
      <p:ext uri="{BB962C8B-B14F-4D97-AF65-F5344CB8AC3E}">
        <p14:creationId xmlns:p14="http://schemas.microsoft.com/office/powerpoint/2010/main" val="358676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NDO" descr="Ver las imágenes de origen">
            <a:extLst>
              <a:ext uri="{FF2B5EF4-FFF2-40B4-BE49-F238E27FC236}">
                <a16:creationId xmlns:a16="http://schemas.microsoft.com/office/drawing/2014/main" id="{6BE9A26C-53C5-43E6-B871-11101B494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0" y="-1"/>
            <a:ext cx="916109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0B51B35-DBAD-4F58-A840-FF640A136B27}"/>
              </a:ext>
            </a:extLst>
          </p:cNvPr>
          <p:cNvSpPr txBox="1"/>
          <p:nvPr/>
        </p:nvSpPr>
        <p:spPr>
          <a:xfrm>
            <a:off x="1359099" y="332656"/>
            <a:ext cx="6408712" cy="5262979"/>
          </a:xfrm>
          <a:prstGeom prst="rect">
            <a:avLst/>
          </a:prstGeom>
          <a:noFill/>
        </p:spPr>
        <p:txBody>
          <a:bodyPr wrap="square" rtlCol="0">
            <a:spAutoFit/>
          </a:bodyPr>
          <a:lstStyle/>
          <a:p>
            <a:r>
              <a:rPr lang="es-CL" sz="2800" dirty="0">
                <a:solidFill>
                  <a:srgbClr val="FF0000"/>
                </a:solidFill>
                <a:latin typeface="Forte" panose="03060902040502070203" pitchFamily="66" charset="0"/>
              </a:rPr>
              <a:t>Instrucciones </a:t>
            </a:r>
          </a:p>
          <a:p>
            <a:r>
              <a:rPr lang="es-CL" sz="2800" dirty="0">
                <a:solidFill>
                  <a:srgbClr val="FF0000"/>
                </a:solidFill>
                <a:latin typeface="Forte" panose="03060902040502070203" pitchFamily="66" charset="0"/>
              </a:rPr>
              <a:t>Para poder realizar este juego los niños y niñas previamente deberán ver imágenes y videos sobre las instituciones de la comunidad, de esta manera se familiarizarán con ellas.</a:t>
            </a:r>
          </a:p>
          <a:p>
            <a:r>
              <a:rPr lang="es-CL" sz="2800" dirty="0">
                <a:solidFill>
                  <a:srgbClr val="FF0000"/>
                </a:solidFill>
                <a:latin typeface="Forte" panose="03060902040502070203" pitchFamily="66" charset="0"/>
              </a:rPr>
              <a:t>Para continuar se les ira preguntando algún número de su preferencia para ir descubriendo la imagen oculta, cuando ya la descubran se preguntará el rol que cumplen en la comunidad cada institución. </a:t>
            </a:r>
          </a:p>
        </p:txBody>
      </p:sp>
      <p:sp>
        <p:nvSpPr>
          <p:cNvPr id="4" name="siguiente">
            <a:hlinkClick r:id="rId3" action="ppaction://hlinksldjump"/>
            <a:extLst>
              <a:ext uri="{FF2B5EF4-FFF2-40B4-BE49-F238E27FC236}">
                <a16:creationId xmlns:a16="http://schemas.microsoft.com/office/drawing/2014/main" id="{970747F7-5ED4-4F24-AB6F-79CCA6D80A79}"/>
              </a:ext>
            </a:extLst>
          </p:cNvPr>
          <p:cNvSpPr/>
          <p:nvPr/>
        </p:nvSpPr>
        <p:spPr>
          <a:xfrm>
            <a:off x="6511690" y="5157192"/>
            <a:ext cx="1944216" cy="1368152"/>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rgbClr val="FF0000"/>
                </a:solidFill>
                <a:effectLst>
                  <a:outerShdw blurRad="38100" dist="38100" dir="2700000" algn="tl">
                    <a:srgbClr val="000000">
                      <a:alpha val="43137"/>
                    </a:srgbClr>
                  </a:outerShdw>
                </a:effectLst>
                <a:latin typeface="Forte" pitchFamily="66" charset="0"/>
              </a:rPr>
              <a:t>Siguiente</a:t>
            </a:r>
          </a:p>
        </p:txBody>
      </p:sp>
    </p:spTree>
    <p:extLst>
      <p:ext uri="{BB962C8B-B14F-4D97-AF65-F5344CB8AC3E}">
        <p14:creationId xmlns:p14="http://schemas.microsoft.com/office/powerpoint/2010/main" val="342154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FONDO" descr="Ver las imágenes de or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0" y="0"/>
            <a:ext cx="916109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4" descr="Bomberos de la 6ª Compañía recibieron al embajador de España en Chile – El  Magallánico">
            <a:extLst>
              <a:ext uri="{FF2B5EF4-FFF2-40B4-BE49-F238E27FC236}">
                <a16:creationId xmlns:a16="http://schemas.microsoft.com/office/drawing/2014/main" id="{C98150CB-BD48-4541-ACDE-77FC05F0A1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16038"/>
            <a:ext cx="5760000" cy="5440628"/>
          </a:xfrm>
          <a:prstGeom prst="rect">
            <a:avLst/>
          </a:prstGeom>
          <a:noFill/>
          <a:ln>
            <a:noFill/>
          </a:ln>
        </p:spPr>
      </p:pic>
      <p:sp>
        <p:nvSpPr>
          <p:cNvPr id="10" name="1"/>
          <p:cNvSpPr/>
          <p:nvPr/>
        </p:nvSpPr>
        <p:spPr>
          <a:xfrm>
            <a:off x="611560" y="82759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a:t>
            </a:r>
          </a:p>
        </p:txBody>
      </p:sp>
      <p:sp>
        <p:nvSpPr>
          <p:cNvPr id="13" name="3"/>
          <p:cNvSpPr/>
          <p:nvPr/>
        </p:nvSpPr>
        <p:spPr>
          <a:xfrm>
            <a:off x="3491560" y="8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3</a:t>
            </a:r>
          </a:p>
        </p:txBody>
      </p:sp>
      <p:sp>
        <p:nvSpPr>
          <p:cNvPr id="14" name="2"/>
          <p:cNvSpPr/>
          <p:nvPr/>
        </p:nvSpPr>
        <p:spPr>
          <a:xfrm>
            <a:off x="2051560" y="8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2</a:t>
            </a:r>
          </a:p>
        </p:txBody>
      </p:sp>
      <p:sp>
        <p:nvSpPr>
          <p:cNvPr id="15" name="5"/>
          <p:cNvSpPr/>
          <p:nvPr/>
        </p:nvSpPr>
        <p:spPr>
          <a:xfrm>
            <a:off x="611560" y="26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5</a:t>
            </a:r>
          </a:p>
        </p:txBody>
      </p:sp>
      <p:sp>
        <p:nvSpPr>
          <p:cNvPr id="16" name="6"/>
          <p:cNvSpPr/>
          <p:nvPr/>
        </p:nvSpPr>
        <p:spPr>
          <a:xfrm>
            <a:off x="2051560" y="26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6</a:t>
            </a:r>
          </a:p>
        </p:txBody>
      </p:sp>
      <p:sp>
        <p:nvSpPr>
          <p:cNvPr id="17" name="7"/>
          <p:cNvSpPr/>
          <p:nvPr/>
        </p:nvSpPr>
        <p:spPr>
          <a:xfrm>
            <a:off x="3491560" y="26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7</a:t>
            </a:r>
          </a:p>
        </p:txBody>
      </p:sp>
      <p:sp>
        <p:nvSpPr>
          <p:cNvPr id="18" name="8"/>
          <p:cNvSpPr/>
          <p:nvPr/>
        </p:nvSpPr>
        <p:spPr>
          <a:xfrm>
            <a:off x="4931560" y="26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8</a:t>
            </a:r>
          </a:p>
        </p:txBody>
      </p:sp>
      <p:sp>
        <p:nvSpPr>
          <p:cNvPr id="19" name="4"/>
          <p:cNvSpPr/>
          <p:nvPr/>
        </p:nvSpPr>
        <p:spPr>
          <a:xfrm>
            <a:off x="4931560" y="8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4</a:t>
            </a:r>
          </a:p>
        </p:txBody>
      </p:sp>
      <p:sp>
        <p:nvSpPr>
          <p:cNvPr id="20" name="12"/>
          <p:cNvSpPr/>
          <p:nvPr/>
        </p:nvSpPr>
        <p:spPr>
          <a:xfrm>
            <a:off x="493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12</a:t>
            </a:r>
          </a:p>
        </p:txBody>
      </p:sp>
      <p:sp>
        <p:nvSpPr>
          <p:cNvPr id="21" name="11"/>
          <p:cNvSpPr/>
          <p:nvPr/>
        </p:nvSpPr>
        <p:spPr>
          <a:xfrm>
            <a:off x="349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11</a:t>
            </a:r>
          </a:p>
        </p:txBody>
      </p:sp>
      <p:sp>
        <p:nvSpPr>
          <p:cNvPr id="22" name="10"/>
          <p:cNvSpPr/>
          <p:nvPr/>
        </p:nvSpPr>
        <p:spPr>
          <a:xfrm>
            <a:off x="205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10</a:t>
            </a:r>
          </a:p>
        </p:txBody>
      </p:sp>
      <p:sp>
        <p:nvSpPr>
          <p:cNvPr id="23" name="9"/>
          <p:cNvSpPr/>
          <p:nvPr/>
        </p:nvSpPr>
        <p:spPr>
          <a:xfrm>
            <a:off x="61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9</a:t>
            </a:r>
          </a:p>
        </p:txBody>
      </p:sp>
      <p:sp>
        <p:nvSpPr>
          <p:cNvPr id="24" name="respuesta"/>
          <p:cNvSpPr/>
          <p:nvPr/>
        </p:nvSpPr>
        <p:spPr>
          <a:xfrm>
            <a:off x="6640622" y="1556792"/>
            <a:ext cx="1944216" cy="1800201"/>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solidFill>
                  <a:srgbClr val="FF0000"/>
                </a:solidFill>
                <a:effectLst>
                  <a:outerShdw blurRad="38100" dist="38100" dir="2700000" algn="tl">
                    <a:srgbClr val="000000">
                      <a:alpha val="43137"/>
                    </a:srgbClr>
                  </a:outerShdw>
                </a:effectLst>
                <a:latin typeface="Forte" pitchFamily="66" charset="0"/>
              </a:rPr>
              <a:t>Respuesta</a:t>
            </a:r>
          </a:p>
        </p:txBody>
      </p:sp>
      <p:sp>
        <p:nvSpPr>
          <p:cNvPr id="6" name="siguiente">
            <a:hlinkClick r:id="rId5" action="ppaction://hlinksldjump"/>
          </p:cNvPr>
          <p:cNvSpPr/>
          <p:nvPr/>
        </p:nvSpPr>
        <p:spPr>
          <a:xfrm>
            <a:off x="6660232" y="4725144"/>
            <a:ext cx="1944216" cy="1368152"/>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rgbClr val="FF0000"/>
                </a:solidFill>
                <a:effectLst>
                  <a:outerShdw blurRad="38100" dist="38100" dir="2700000" algn="tl">
                    <a:srgbClr val="000000">
                      <a:alpha val="43137"/>
                    </a:srgbClr>
                  </a:outerShdw>
                </a:effectLst>
                <a:latin typeface="Forte" pitchFamily="66" charset="0"/>
              </a:rPr>
              <a:t>Siguiente</a:t>
            </a:r>
          </a:p>
        </p:txBody>
      </p:sp>
    </p:spTree>
    <p:extLst>
      <p:ext uri="{BB962C8B-B14F-4D97-AF65-F5344CB8AC3E}">
        <p14:creationId xmlns:p14="http://schemas.microsoft.com/office/powerpoint/2010/main" val="3643496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4" presetClass="exit" presetSubtype="10" fill="hold" grpId="0" nodeType="clickEffect">
                                  <p:stCondLst>
                                    <p:cond delay="0"/>
                                  </p:stCondLst>
                                  <p:childTnLst>
                                    <p:animEffect transition="out" filter="randombar(horizontal)">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4" presetClass="exit" presetSubtype="10" fill="hold" grpId="0" nodeType="clickEffect">
                                  <p:stCondLst>
                                    <p:cond delay="0"/>
                                  </p:stCondLst>
                                  <p:childTnLst>
                                    <p:animEffect transition="out" filter="randombar(horizontal)">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4" presetClass="exit" presetSubtype="10" fill="hold" grpId="0" nodeType="clickEffect">
                                  <p:stCondLst>
                                    <p:cond delay="0"/>
                                  </p:stCondLst>
                                  <p:childTnLst>
                                    <p:animEffect transition="out" filter="randombar(horizontal)">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14" presetClass="exit" presetSubtype="10" fill="hold" grpId="0" nodeType="clickEffect">
                                  <p:stCondLst>
                                    <p:cond delay="0"/>
                                  </p:stCondLst>
                                  <p:childTnLst>
                                    <p:animEffect transition="out" filter="randombar(horizontal)">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4" presetClass="exit" presetSubtype="10" fill="hold" grpId="0" nodeType="clickEffect">
                                  <p:stCondLst>
                                    <p:cond delay="0"/>
                                  </p:stCondLst>
                                  <p:childTnLst>
                                    <p:animEffect transition="out" filter="randombar(horizontal)">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6" presetClass="exit" presetSubtype="32" fill="hold" grpId="1" nodeType="clickEffect">
                                  <p:stCondLst>
                                    <p:cond delay="0"/>
                                  </p:stCondLst>
                                  <p:childTnLst>
                                    <p:animEffect transition="out" filter="circle(out)">
                                      <p:cBhvr>
                                        <p:cTn id="78" dur="2000"/>
                                        <p:tgtEl>
                                          <p:spTgt spid="10"/>
                                        </p:tgtEl>
                                      </p:cBhvr>
                                    </p:animEffect>
                                    <p:set>
                                      <p:cBhvr>
                                        <p:cTn id="79" dur="1" fill="hold">
                                          <p:stCondLst>
                                            <p:cond delay="1999"/>
                                          </p:stCondLst>
                                        </p:cTn>
                                        <p:tgtEl>
                                          <p:spTgt spid="10"/>
                                        </p:tgtEl>
                                        <p:attrNameLst>
                                          <p:attrName>style.visibility</p:attrName>
                                        </p:attrNameLst>
                                      </p:cBhvr>
                                      <p:to>
                                        <p:strVal val="hidden"/>
                                      </p:to>
                                    </p:set>
                                  </p:childTnLst>
                                </p:cTn>
                              </p:par>
                              <p:par>
                                <p:cTn id="80" presetID="6" presetClass="exit" presetSubtype="32" fill="hold" grpId="1" nodeType="withEffect">
                                  <p:stCondLst>
                                    <p:cond delay="0"/>
                                  </p:stCondLst>
                                  <p:childTnLst>
                                    <p:animEffect transition="out" filter="circle(out)">
                                      <p:cBhvr>
                                        <p:cTn id="81" dur="2000"/>
                                        <p:tgtEl>
                                          <p:spTgt spid="14"/>
                                        </p:tgtEl>
                                      </p:cBhvr>
                                    </p:animEffect>
                                    <p:set>
                                      <p:cBhvr>
                                        <p:cTn id="82" dur="1" fill="hold">
                                          <p:stCondLst>
                                            <p:cond delay="1999"/>
                                          </p:stCondLst>
                                        </p:cTn>
                                        <p:tgtEl>
                                          <p:spTgt spid="14"/>
                                        </p:tgtEl>
                                        <p:attrNameLst>
                                          <p:attrName>style.visibility</p:attrName>
                                        </p:attrNameLst>
                                      </p:cBhvr>
                                      <p:to>
                                        <p:strVal val="hidden"/>
                                      </p:to>
                                    </p:set>
                                  </p:childTnLst>
                                </p:cTn>
                              </p:par>
                              <p:par>
                                <p:cTn id="83" presetID="6" presetClass="exit" presetSubtype="32" fill="hold" grpId="1" nodeType="withEffect">
                                  <p:stCondLst>
                                    <p:cond delay="0"/>
                                  </p:stCondLst>
                                  <p:childTnLst>
                                    <p:animEffect transition="out" filter="circle(out)">
                                      <p:cBhvr>
                                        <p:cTn id="84" dur="2000"/>
                                        <p:tgtEl>
                                          <p:spTgt spid="13"/>
                                        </p:tgtEl>
                                      </p:cBhvr>
                                    </p:animEffect>
                                    <p:set>
                                      <p:cBhvr>
                                        <p:cTn id="85" dur="1" fill="hold">
                                          <p:stCondLst>
                                            <p:cond delay="1999"/>
                                          </p:stCondLst>
                                        </p:cTn>
                                        <p:tgtEl>
                                          <p:spTgt spid="13"/>
                                        </p:tgtEl>
                                        <p:attrNameLst>
                                          <p:attrName>style.visibility</p:attrName>
                                        </p:attrNameLst>
                                      </p:cBhvr>
                                      <p:to>
                                        <p:strVal val="hidden"/>
                                      </p:to>
                                    </p:set>
                                  </p:childTnLst>
                                </p:cTn>
                              </p:par>
                              <p:par>
                                <p:cTn id="86" presetID="6" presetClass="exit" presetSubtype="32" fill="hold" grpId="1" nodeType="withEffect">
                                  <p:stCondLst>
                                    <p:cond delay="0"/>
                                  </p:stCondLst>
                                  <p:childTnLst>
                                    <p:animEffect transition="out" filter="circle(out)">
                                      <p:cBhvr>
                                        <p:cTn id="87" dur="2000"/>
                                        <p:tgtEl>
                                          <p:spTgt spid="19"/>
                                        </p:tgtEl>
                                      </p:cBhvr>
                                    </p:animEffect>
                                    <p:set>
                                      <p:cBhvr>
                                        <p:cTn id="88" dur="1" fill="hold">
                                          <p:stCondLst>
                                            <p:cond delay="1999"/>
                                          </p:stCondLst>
                                        </p:cTn>
                                        <p:tgtEl>
                                          <p:spTgt spid="19"/>
                                        </p:tgtEl>
                                        <p:attrNameLst>
                                          <p:attrName>style.visibility</p:attrName>
                                        </p:attrNameLst>
                                      </p:cBhvr>
                                      <p:to>
                                        <p:strVal val="hidden"/>
                                      </p:to>
                                    </p:set>
                                  </p:childTnLst>
                                </p:cTn>
                              </p:par>
                              <p:par>
                                <p:cTn id="89" presetID="6" presetClass="exit" presetSubtype="32" fill="hold" grpId="1" nodeType="withEffect">
                                  <p:stCondLst>
                                    <p:cond delay="0"/>
                                  </p:stCondLst>
                                  <p:childTnLst>
                                    <p:animEffect transition="out" filter="circle(out)">
                                      <p:cBhvr>
                                        <p:cTn id="90" dur="2000"/>
                                        <p:tgtEl>
                                          <p:spTgt spid="15"/>
                                        </p:tgtEl>
                                      </p:cBhvr>
                                    </p:animEffect>
                                    <p:set>
                                      <p:cBhvr>
                                        <p:cTn id="91" dur="1" fill="hold">
                                          <p:stCondLst>
                                            <p:cond delay="1999"/>
                                          </p:stCondLst>
                                        </p:cTn>
                                        <p:tgtEl>
                                          <p:spTgt spid="15"/>
                                        </p:tgtEl>
                                        <p:attrNameLst>
                                          <p:attrName>style.visibility</p:attrName>
                                        </p:attrNameLst>
                                      </p:cBhvr>
                                      <p:to>
                                        <p:strVal val="hidden"/>
                                      </p:to>
                                    </p:set>
                                  </p:childTnLst>
                                </p:cTn>
                              </p:par>
                              <p:par>
                                <p:cTn id="92" presetID="6" presetClass="exit" presetSubtype="32" fill="hold" grpId="1" nodeType="withEffect">
                                  <p:stCondLst>
                                    <p:cond delay="0"/>
                                  </p:stCondLst>
                                  <p:childTnLst>
                                    <p:animEffect transition="out" filter="circle(out)">
                                      <p:cBhvr>
                                        <p:cTn id="93" dur="2000"/>
                                        <p:tgtEl>
                                          <p:spTgt spid="16"/>
                                        </p:tgtEl>
                                      </p:cBhvr>
                                    </p:animEffect>
                                    <p:set>
                                      <p:cBhvr>
                                        <p:cTn id="94" dur="1" fill="hold">
                                          <p:stCondLst>
                                            <p:cond delay="1999"/>
                                          </p:stCondLst>
                                        </p:cTn>
                                        <p:tgtEl>
                                          <p:spTgt spid="16"/>
                                        </p:tgtEl>
                                        <p:attrNameLst>
                                          <p:attrName>style.visibility</p:attrName>
                                        </p:attrNameLst>
                                      </p:cBhvr>
                                      <p:to>
                                        <p:strVal val="hidden"/>
                                      </p:to>
                                    </p:set>
                                  </p:childTnLst>
                                </p:cTn>
                              </p:par>
                              <p:par>
                                <p:cTn id="95" presetID="6" presetClass="exit" presetSubtype="32" fill="hold" grpId="1" nodeType="withEffect">
                                  <p:stCondLst>
                                    <p:cond delay="0"/>
                                  </p:stCondLst>
                                  <p:childTnLst>
                                    <p:animEffect transition="out" filter="circle(out)">
                                      <p:cBhvr>
                                        <p:cTn id="96" dur="2000"/>
                                        <p:tgtEl>
                                          <p:spTgt spid="17"/>
                                        </p:tgtEl>
                                      </p:cBhvr>
                                    </p:animEffect>
                                    <p:set>
                                      <p:cBhvr>
                                        <p:cTn id="97" dur="1" fill="hold">
                                          <p:stCondLst>
                                            <p:cond delay="1999"/>
                                          </p:stCondLst>
                                        </p:cTn>
                                        <p:tgtEl>
                                          <p:spTgt spid="17"/>
                                        </p:tgtEl>
                                        <p:attrNameLst>
                                          <p:attrName>style.visibility</p:attrName>
                                        </p:attrNameLst>
                                      </p:cBhvr>
                                      <p:to>
                                        <p:strVal val="hidden"/>
                                      </p:to>
                                    </p:set>
                                  </p:childTnLst>
                                </p:cTn>
                              </p:par>
                              <p:par>
                                <p:cTn id="98" presetID="6" presetClass="exit" presetSubtype="32" fill="hold" grpId="1" nodeType="withEffect">
                                  <p:stCondLst>
                                    <p:cond delay="0"/>
                                  </p:stCondLst>
                                  <p:childTnLst>
                                    <p:animEffect transition="out" filter="circle(out)">
                                      <p:cBhvr>
                                        <p:cTn id="99" dur="2000"/>
                                        <p:tgtEl>
                                          <p:spTgt spid="18"/>
                                        </p:tgtEl>
                                      </p:cBhvr>
                                    </p:animEffect>
                                    <p:set>
                                      <p:cBhvr>
                                        <p:cTn id="100" dur="1" fill="hold">
                                          <p:stCondLst>
                                            <p:cond delay="1999"/>
                                          </p:stCondLst>
                                        </p:cTn>
                                        <p:tgtEl>
                                          <p:spTgt spid="18"/>
                                        </p:tgtEl>
                                        <p:attrNameLst>
                                          <p:attrName>style.visibility</p:attrName>
                                        </p:attrNameLst>
                                      </p:cBhvr>
                                      <p:to>
                                        <p:strVal val="hidden"/>
                                      </p:to>
                                    </p:set>
                                  </p:childTnLst>
                                </p:cTn>
                              </p:par>
                              <p:par>
                                <p:cTn id="101" presetID="6" presetClass="exit" presetSubtype="32" fill="hold" grpId="1" nodeType="withEffect">
                                  <p:stCondLst>
                                    <p:cond delay="0"/>
                                  </p:stCondLst>
                                  <p:childTnLst>
                                    <p:animEffect transition="out" filter="circle(out)">
                                      <p:cBhvr>
                                        <p:cTn id="102" dur="2000"/>
                                        <p:tgtEl>
                                          <p:spTgt spid="22"/>
                                        </p:tgtEl>
                                      </p:cBhvr>
                                    </p:animEffect>
                                    <p:set>
                                      <p:cBhvr>
                                        <p:cTn id="103" dur="1" fill="hold">
                                          <p:stCondLst>
                                            <p:cond delay="1999"/>
                                          </p:stCondLst>
                                        </p:cTn>
                                        <p:tgtEl>
                                          <p:spTgt spid="22"/>
                                        </p:tgtEl>
                                        <p:attrNameLst>
                                          <p:attrName>style.visibility</p:attrName>
                                        </p:attrNameLst>
                                      </p:cBhvr>
                                      <p:to>
                                        <p:strVal val="hidden"/>
                                      </p:to>
                                    </p:set>
                                  </p:childTnLst>
                                </p:cTn>
                              </p:par>
                              <p:par>
                                <p:cTn id="104" presetID="6" presetClass="exit" presetSubtype="32" fill="hold" grpId="1" nodeType="withEffect">
                                  <p:stCondLst>
                                    <p:cond delay="0"/>
                                  </p:stCondLst>
                                  <p:childTnLst>
                                    <p:animEffect transition="out" filter="circle(out)">
                                      <p:cBhvr>
                                        <p:cTn id="105" dur="2000"/>
                                        <p:tgtEl>
                                          <p:spTgt spid="20"/>
                                        </p:tgtEl>
                                      </p:cBhvr>
                                    </p:animEffect>
                                    <p:set>
                                      <p:cBhvr>
                                        <p:cTn id="106" dur="1" fill="hold">
                                          <p:stCondLst>
                                            <p:cond delay="1999"/>
                                          </p:stCondLst>
                                        </p:cTn>
                                        <p:tgtEl>
                                          <p:spTgt spid="20"/>
                                        </p:tgtEl>
                                        <p:attrNameLst>
                                          <p:attrName>style.visibility</p:attrName>
                                        </p:attrNameLst>
                                      </p:cBhvr>
                                      <p:to>
                                        <p:strVal val="hidden"/>
                                      </p:to>
                                    </p:set>
                                  </p:childTnLst>
                                </p:cTn>
                              </p:par>
                              <p:par>
                                <p:cTn id="107" presetID="6" presetClass="exit" presetSubtype="32" fill="hold" grpId="1" nodeType="withEffect">
                                  <p:stCondLst>
                                    <p:cond delay="0"/>
                                  </p:stCondLst>
                                  <p:childTnLst>
                                    <p:animEffect transition="out" filter="circle(out)">
                                      <p:cBhvr>
                                        <p:cTn id="108" dur="2000"/>
                                        <p:tgtEl>
                                          <p:spTgt spid="23"/>
                                        </p:tgtEl>
                                      </p:cBhvr>
                                    </p:animEffect>
                                    <p:set>
                                      <p:cBhvr>
                                        <p:cTn id="109" dur="1" fill="hold">
                                          <p:stCondLst>
                                            <p:cond delay="1999"/>
                                          </p:stCondLst>
                                        </p:cTn>
                                        <p:tgtEl>
                                          <p:spTgt spid="23"/>
                                        </p:tgtEl>
                                        <p:attrNameLst>
                                          <p:attrName>style.visibility</p:attrName>
                                        </p:attrNameLst>
                                      </p:cBhvr>
                                      <p:to>
                                        <p:strVal val="hidden"/>
                                      </p:to>
                                    </p:set>
                                  </p:childTnLst>
                                </p:cTn>
                              </p:par>
                              <p:par>
                                <p:cTn id="110" presetID="6" presetClass="exit" presetSubtype="32" fill="hold" grpId="1" nodeType="withEffect">
                                  <p:stCondLst>
                                    <p:cond delay="0"/>
                                  </p:stCondLst>
                                  <p:childTnLst>
                                    <p:animEffect transition="out" filter="circle(out)">
                                      <p:cBhvr>
                                        <p:cTn id="111" dur="2000"/>
                                        <p:tgtEl>
                                          <p:spTgt spid="21"/>
                                        </p:tgtEl>
                                      </p:cBhvr>
                                    </p:animEffect>
                                    <p:set>
                                      <p:cBhvr>
                                        <p:cTn id="112"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0" grpId="0" animBg="1"/>
      <p:bldP spid="10"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ONDO" descr="Ver las imágenes de or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0" y="714"/>
            <a:ext cx="916109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descr="Carabineros interviene comisaría de Puente Alto tras denuncias de golpizas  y releva a dos mandos | Emol.com">
            <a:extLst>
              <a:ext uri="{FF2B5EF4-FFF2-40B4-BE49-F238E27FC236}">
                <a16:creationId xmlns:a16="http://schemas.microsoft.com/office/drawing/2014/main" id="{940FFE68-9CCB-4E34-B1BF-60DEC7E199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332" y="845108"/>
            <a:ext cx="5774068" cy="5437691"/>
          </a:xfrm>
          <a:prstGeom prst="rect">
            <a:avLst/>
          </a:prstGeom>
          <a:noFill/>
          <a:ln>
            <a:noFill/>
          </a:ln>
        </p:spPr>
      </p:pic>
      <p:sp>
        <p:nvSpPr>
          <p:cNvPr id="4" name="1"/>
          <p:cNvSpPr/>
          <p:nvPr/>
        </p:nvSpPr>
        <p:spPr>
          <a:xfrm>
            <a:off x="624769" y="858175"/>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a:t>
            </a:r>
          </a:p>
        </p:txBody>
      </p:sp>
      <p:sp>
        <p:nvSpPr>
          <p:cNvPr id="5" name="3"/>
          <p:cNvSpPr/>
          <p:nvPr/>
        </p:nvSpPr>
        <p:spPr>
          <a:xfrm>
            <a:off x="3491560" y="8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3</a:t>
            </a:r>
          </a:p>
        </p:txBody>
      </p:sp>
      <p:sp>
        <p:nvSpPr>
          <p:cNvPr id="6" name="2"/>
          <p:cNvSpPr/>
          <p:nvPr/>
        </p:nvSpPr>
        <p:spPr>
          <a:xfrm>
            <a:off x="2060366" y="8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2</a:t>
            </a:r>
          </a:p>
        </p:txBody>
      </p:sp>
      <p:sp>
        <p:nvSpPr>
          <p:cNvPr id="7" name="5"/>
          <p:cNvSpPr/>
          <p:nvPr/>
        </p:nvSpPr>
        <p:spPr>
          <a:xfrm>
            <a:off x="611560" y="26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5</a:t>
            </a:r>
          </a:p>
        </p:txBody>
      </p:sp>
      <p:sp>
        <p:nvSpPr>
          <p:cNvPr id="8" name="6"/>
          <p:cNvSpPr/>
          <p:nvPr/>
        </p:nvSpPr>
        <p:spPr>
          <a:xfrm>
            <a:off x="2051560" y="26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6</a:t>
            </a:r>
          </a:p>
        </p:txBody>
      </p:sp>
      <p:sp>
        <p:nvSpPr>
          <p:cNvPr id="9" name="7"/>
          <p:cNvSpPr/>
          <p:nvPr/>
        </p:nvSpPr>
        <p:spPr>
          <a:xfrm>
            <a:off x="3491560" y="26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7</a:t>
            </a:r>
          </a:p>
        </p:txBody>
      </p:sp>
      <p:sp>
        <p:nvSpPr>
          <p:cNvPr id="10" name="8"/>
          <p:cNvSpPr/>
          <p:nvPr/>
        </p:nvSpPr>
        <p:spPr>
          <a:xfrm>
            <a:off x="4931560" y="26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8</a:t>
            </a:r>
          </a:p>
        </p:txBody>
      </p:sp>
      <p:sp>
        <p:nvSpPr>
          <p:cNvPr id="11" name="4"/>
          <p:cNvSpPr/>
          <p:nvPr/>
        </p:nvSpPr>
        <p:spPr>
          <a:xfrm>
            <a:off x="4931560" y="8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4</a:t>
            </a:r>
          </a:p>
        </p:txBody>
      </p:sp>
      <p:sp>
        <p:nvSpPr>
          <p:cNvPr id="12" name="12"/>
          <p:cNvSpPr/>
          <p:nvPr/>
        </p:nvSpPr>
        <p:spPr>
          <a:xfrm>
            <a:off x="493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12</a:t>
            </a:r>
          </a:p>
        </p:txBody>
      </p:sp>
      <p:sp>
        <p:nvSpPr>
          <p:cNvPr id="13" name="11"/>
          <p:cNvSpPr/>
          <p:nvPr/>
        </p:nvSpPr>
        <p:spPr>
          <a:xfrm>
            <a:off x="349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11</a:t>
            </a:r>
          </a:p>
        </p:txBody>
      </p:sp>
      <p:sp>
        <p:nvSpPr>
          <p:cNvPr id="14" name="10"/>
          <p:cNvSpPr/>
          <p:nvPr/>
        </p:nvSpPr>
        <p:spPr>
          <a:xfrm>
            <a:off x="205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10</a:t>
            </a:r>
          </a:p>
        </p:txBody>
      </p:sp>
      <p:sp>
        <p:nvSpPr>
          <p:cNvPr id="15" name="9"/>
          <p:cNvSpPr/>
          <p:nvPr/>
        </p:nvSpPr>
        <p:spPr>
          <a:xfrm>
            <a:off x="61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9</a:t>
            </a:r>
          </a:p>
        </p:txBody>
      </p:sp>
      <p:sp>
        <p:nvSpPr>
          <p:cNvPr id="16" name="respuesta"/>
          <p:cNvSpPr/>
          <p:nvPr/>
        </p:nvSpPr>
        <p:spPr>
          <a:xfrm>
            <a:off x="6660232" y="1484783"/>
            <a:ext cx="1944216" cy="1800201"/>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solidFill>
                  <a:srgbClr val="FF0000"/>
                </a:solidFill>
                <a:effectLst>
                  <a:outerShdw blurRad="38100" dist="38100" dir="2700000" algn="tl">
                    <a:srgbClr val="000000">
                      <a:alpha val="43137"/>
                    </a:srgbClr>
                  </a:outerShdw>
                </a:effectLst>
                <a:latin typeface="Forte" pitchFamily="66" charset="0"/>
              </a:rPr>
              <a:t>Respuesta</a:t>
            </a:r>
          </a:p>
        </p:txBody>
      </p:sp>
      <p:sp>
        <p:nvSpPr>
          <p:cNvPr id="17" name="siguiente">
            <a:hlinkClick r:id="rId5" action="ppaction://hlinksldjump"/>
          </p:cNvPr>
          <p:cNvSpPr/>
          <p:nvPr/>
        </p:nvSpPr>
        <p:spPr>
          <a:xfrm>
            <a:off x="6660232" y="4725144"/>
            <a:ext cx="1944216" cy="1368152"/>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rgbClr val="FF0000"/>
                </a:solidFill>
                <a:effectLst>
                  <a:outerShdw blurRad="38100" dist="38100" dir="2700000" algn="tl">
                    <a:srgbClr val="000000">
                      <a:alpha val="43137"/>
                    </a:srgbClr>
                  </a:outerShdw>
                </a:effectLst>
                <a:latin typeface="Forte" pitchFamily="66" charset="0"/>
                <a:hlinkClick r:id="rId6" action="ppaction://hlinksldjump"/>
              </a:rPr>
              <a:t>Siguiente</a:t>
            </a:r>
            <a:endParaRPr lang="es-CL" dirty="0">
              <a:solidFill>
                <a:srgbClr val="FF0000"/>
              </a:solidFill>
              <a:effectLst>
                <a:outerShdw blurRad="38100" dist="38100" dir="2700000" algn="tl">
                  <a:srgbClr val="000000">
                    <a:alpha val="43137"/>
                  </a:srgbClr>
                </a:outerShdw>
              </a:effectLst>
              <a:latin typeface="Forte" pitchFamily="66" charset="0"/>
            </a:endParaRPr>
          </a:p>
        </p:txBody>
      </p:sp>
    </p:spTree>
    <p:extLst>
      <p:ext uri="{BB962C8B-B14F-4D97-AF65-F5344CB8AC3E}">
        <p14:creationId xmlns:p14="http://schemas.microsoft.com/office/powerpoint/2010/main" val="397203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1"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6" presetClass="exit" presetSubtype="32" fill="hold" grpId="1" nodeType="withEffect">
                                  <p:stCondLst>
                                    <p:cond delay="0"/>
                                  </p:stCondLst>
                                  <p:childTnLst>
                                    <p:animEffect transition="out" filter="circle(out)">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par>
                                <p:cTn id="11" presetID="6" presetClass="exit" presetSubtype="32" fill="hold" grpId="1" nodeType="withEffect">
                                  <p:stCondLst>
                                    <p:cond delay="0"/>
                                  </p:stCondLst>
                                  <p:childTnLst>
                                    <p:animEffect transition="out" filter="circle(out)">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par>
                                <p:cTn id="14" presetID="6" presetClass="exit" presetSubtype="32" fill="hold" grpId="1" nodeType="withEffect">
                                  <p:stCondLst>
                                    <p:cond delay="0"/>
                                  </p:stCondLst>
                                  <p:childTnLst>
                                    <p:animEffect transition="out" filter="circle(out)">
                                      <p:cBhvr>
                                        <p:cTn id="15" dur="2000"/>
                                        <p:tgtEl>
                                          <p:spTgt spid="11"/>
                                        </p:tgtEl>
                                      </p:cBhvr>
                                    </p:animEffect>
                                    <p:set>
                                      <p:cBhvr>
                                        <p:cTn id="16" dur="1" fill="hold">
                                          <p:stCondLst>
                                            <p:cond delay="1999"/>
                                          </p:stCondLst>
                                        </p:cTn>
                                        <p:tgtEl>
                                          <p:spTgt spid="11"/>
                                        </p:tgtEl>
                                        <p:attrNameLst>
                                          <p:attrName>style.visibility</p:attrName>
                                        </p:attrNameLst>
                                      </p:cBhvr>
                                      <p:to>
                                        <p:strVal val="hidden"/>
                                      </p:to>
                                    </p:set>
                                  </p:childTnLst>
                                </p:cTn>
                              </p:par>
                              <p:par>
                                <p:cTn id="17" presetID="6" presetClass="exit" presetSubtype="32" fill="hold" grpId="1" nodeType="withEffect">
                                  <p:stCondLst>
                                    <p:cond delay="0"/>
                                  </p:stCondLst>
                                  <p:childTnLst>
                                    <p:animEffect transition="out" filter="circle(out)">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par>
                                <p:cTn id="20" presetID="6" presetClass="exit" presetSubtype="32" fill="hold" grpId="1" nodeType="withEffect">
                                  <p:stCondLst>
                                    <p:cond delay="0"/>
                                  </p:stCondLst>
                                  <p:childTnLst>
                                    <p:animEffect transition="out" filter="circle(out)">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par>
                                <p:cTn id="23" presetID="6" presetClass="exit" presetSubtype="32" fill="hold" grpId="1" nodeType="withEffect">
                                  <p:stCondLst>
                                    <p:cond delay="0"/>
                                  </p:stCondLst>
                                  <p:childTnLst>
                                    <p:animEffect transition="out" filter="circle(out)">
                                      <p:cBhvr>
                                        <p:cTn id="24" dur="2000"/>
                                        <p:tgtEl>
                                          <p:spTgt spid="9"/>
                                        </p:tgtEl>
                                      </p:cBhvr>
                                    </p:animEffect>
                                    <p:set>
                                      <p:cBhvr>
                                        <p:cTn id="25" dur="1" fill="hold">
                                          <p:stCondLst>
                                            <p:cond delay="1999"/>
                                          </p:stCondLst>
                                        </p:cTn>
                                        <p:tgtEl>
                                          <p:spTgt spid="9"/>
                                        </p:tgtEl>
                                        <p:attrNameLst>
                                          <p:attrName>style.visibility</p:attrName>
                                        </p:attrNameLst>
                                      </p:cBhvr>
                                      <p:to>
                                        <p:strVal val="hidden"/>
                                      </p:to>
                                    </p:set>
                                  </p:childTnLst>
                                </p:cTn>
                              </p:par>
                              <p:par>
                                <p:cTn id="26" presetID="6" presetClass="exit" presetSubtype="32" fill="hold" grpId="1" nodeType="withEffect">
                                  <p:stCondLst>
                                    <p:cond delay="0"/>
                                  </p:stCondLst>
                                  <p:childTnLst>
                                    <p:animEffect transition="out" filter="circle(out)">
                                      <p:cBhvr>
                                        <p:cTn id="27" dur="2000"/>
                                        <p:tgtEl>
                                          <p:spTgt spid="10"/>
                                        </p:tgtEl>
                                      </p:cBhvr>
                                    </p:animEffect>
                                    <p:set>
                                      <p:cBhvr>
                                        <p:cTn id="28" dur="1" fill="hold">
                                          <p:stCondLst>
                                            <p:cond delay="1999"/>
                                          </p:stCondLst>
                                        </p:cTn>
                                        <p:tgtEl>
                                          <p:spTgt spid="10"/>
                                        </p:tgtEl>
                                        <p:attrNameLst>
                                          <p:attrName>style.visibility</p:attrName>
                                        </p:attrNameLst>
                                      </p:cBhvr>
                                      <p:to>
                                        <p:strVal val="hidden"/>
                                      </p:to>
                                    </p:set>
                                  </p:childTnLst>
                                </p:cTn>
                              </p:par>
                              <p:par>
                                <p:cTn id="29" presetID="6" presetClass="exit" presetSubtype="32" fill="hold" grpId="1" nodeType="withEffect">
                                  <p:stCondLst>
                                    <p:cond delay="0"/>
                                  </p:stCondLst>
                                  <p:childTnLst>
                                    <p:animEffect transition="out" filter="circle(out)">
                                      <p:cBhvr>
                                        <p:cTn id="30" dur="2000"/>
                                        <p:tgtEl>
                                          <p:spTgt spid="14"/>
                                        </p:tgtEl>
                                      </p:cBhvr>
                                    </p:animEffect>
                                    <p:set>
                                      <p:cBhvr>
                                        <p:cTn id="31" dur="1" fill="hold">
                                          <p:stCondLst>
                                            <p:cond delay="1999"/>
                                          </p:stCondLst>
                                        </p:cTn>
                                        <p:tgtEl>
                                          <p:spTgt spid="14"/>
                                        </p:tgtEl>
                                        <p:attrNameLst>
                                          <p:attrName>style.visibility</p:attrName>
                                        </p:attrNameLst>
                                      </p:cBhvr>
                                      <p:to>
                                        <p:strVal val="hidden"/>
                                      </p:to>
                                    </p:set>
                                  </p:childTnLst>
                                </p:cTn>
                              </p:par>
                              <p:par>
                                <p:cTn id="32" presetID="6" presetClass="exit" presetSubtype="32" fill="hold" grpId="1" nodeType="withEffect">
                                  <p:stCondLst>
                                    <p:cond delay="0"/>
                                  </p:stCondLst>
                                  <p:childTnLst>
                                    <p:animEffect transition="out" filter="circle(out)">
                                      <p:cBhvr>
                                        <p:cTn id="33" dur="2000"/>
                                        <p:tgtEl>
                                          <p:spTgt spid="12"/>
                                        </p:tgtEl>
                                      </p:cBhvr>
                                    </p:animEffect>
                                    <p:set>
                                      <p:cBhvr>
                                        <p:cTn id="34" dur="1" fill="hold">
                                          <p:stCondLst>
                                            <p:cond delay="1999"/>
                                          </p:stCondLst>
                                        </p:cTn>
                                        <p:tgtEl>
                                          <p:spTgt spid="12"/>
                                        </p:tgtEl>
                                        <p:attrNameLst>
                                          <p:attrName>style.visibility</p:attrName>
                                        </p:attrNameLst>
                                      </p:cBhvr>
                                      <p:to>
                                        <p:strVal val="hidden"/>
                                      </p:to>
                                    </p:set>
                                  </p:childTnLst>
                                </p:cTn>
                              </p:par>
                              <p:par>
                                <p:cTn id="35" presetID="6" presetClass="exit" presetSubtype="32" fill="hold" grpId="1" nodeType="withEffect">
                                  <p:stCondLst>
                                    <p:cond delay="0"/>
                                  </p:stCondLst>
                                  <p:childTnLst>
                                    <p:animEffect transition="out" filter="circle(out)">
                                      <p:cBhvr>
                                        <p:cTn id="36" dur="2000"/>
                                        <p:tgtEl>
                                          <p:spTgt spid="15"/>
                                        </p:tgtEl>
                                      </p:cBhvr>
                                    </p:animEffect>
                                    <p:set>
                                      <p:cBhvr>
                                        <p:cTn id="37" dur="1" fill="hold">
                                          <p:stCondLst>
                                            <p:cond delay="1999"/>
                                          </p:stCondLst>
                                        </p:cTn>
                                        <p:tgtEl>
                                          <p:spTgt spid="15"/>
                                        </p:tgtEl>
                                        <p:attrNameLst>
                                          <p:attrName>style.visibility</p:attrName>
                                        </p:attrNameLst>
                                      </p:cBhvr>
                                      <p:to>
                                        <p:strVal val="hidden"/>
                                      </p:to>
                                    </p:set>
                                  </p:childTnLst>
                                </p:cTn>
                              </p:par>
                              <p:par>
                                <p:cTn id="38" presetID="6" presetClass="exit" presetSubtype="32" fill="hold" grpId="1" nodeType="withEffect">
                                  <p:stCondLst>
                                    <p:cond delay="0"/>
                                  </p:stCondLst>
                                  <p:childTnLst>
                                    <p:animEffect transition="out" filter="circle(out)">
                                      <p:cBhvr>
                                        <p:cTn id="39" dur="2000"/>
                                        <p:tgtEl>
                                          <p:spTgt spid="13"/>
                                        </p:tgtEl>
                                      </p:cBhvr>
                                    </p:animEffect>
                                    <p:set>
                                      <p:cBhvr>
                                        <p:cTn id="40"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4" presetClass="exit" presetSubtype="10" fill="hold" grpId="0" nodeType="clickEffect">
                                  <p:stCondLst>
                                    <p:cond delay="0"/>
                                  </p:stCondLst>
                                  <p:childTnLst>
                                    <p:animEffect transition="out" filter="randombar(horizontal)">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7" restart="whenNotActive" fill="hold" evtFilter="cancelBubble" nodeType="interactiveSeq">
                <p:stCondLst>
                  <p:cond evt="onClick" delay="0">
                    <p:tgtEl>
                      <p:spTgt spid="6"/>
                    </p:tgtEl>
                  </p:cond>
                </p:stCondLst>
                <p:endSync evt="end" delay="0">
                  <p:rtn val="all"/>
                </p:endSync>
                <p:childTnLst>
                  <p:par>
                    <p:cTn id="48" fill="hold">
                      <p:stCondLst>
                        <p:cond delay="0"/>
                      </p:stCondLst>
                      <p:childTnLst>
                        <p:par>
                          <p:cTn id="49" fill="hold">
                            <p:stCondLst>
                              <p:cond delay="0"/>
                            </p:stCondLst>
                            <p:childTnLst>
                              <p:par>
                                <p:cTn id="50" presetID="14" presetClass="exit" presetSubtype="10" fill="hold" grpId="0" nodeType="clickEffect">
                                  <p:stCondLst>
                                    <p:cond delay="0"/>
                                  </p:stCondLst>
                                  <p:childTnLst>
                                    <p:animEffect transition="out" filter="randombar(horizontal)">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3" restart="whenNotActive" fill="hold" evtFilter="cancelBubble" nodeType="interactiveSeq">
                <p:stCondLst>
                  <p:cond evt="onClick" delay="0">
                    <p:tgtEl>
                      <p:spTgt spid="5"/>
                    </p:tgtEl>
                  </p:cond>
                </p:stCondLst>
                <p:endSync evt="end" delay="0">
                  <p:rtn val="all"/>
                </p:endSync>
                <p:childTnLst>
                  <p:par>
                    <p:cTn id="54" fill="hold">
                      <p:stCondLst>
                        <p:cond delay="0"/>
                      </p:stCondLst>
                      <p:childTnLst>
                        <p:par>
                          <p:cTn id="55" fill="hold">
                            <p:stCondLst>
                              <p:cond delay="0"/>
                            </p:stCondLst>
                            <p:childTnLst>
                              <p:par>
                                <p:cTn id="56" presetID="14" presetClass="exit" presetSubtype="10" fill="hold" grpId="0" nodeType="clickEffect">
                                  <p:stCondLst>
                                    <p:cond delay="0"/>
                                  </p:stCondLst>
                                  <p:childTnLst>
                                    <p:animEffect transition="out" filter="randombar(horizontal)">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4" presetClass="exit" presetSubtype="10" fill="hold" grpId="0" nodeType="clickEffect">
                                  <p:stCondLst>
                                    <p:cond delay="0"/>
                                  </p:stCondLst>
                                  <p:childTnLst>
                                    <p:animEffect transition="out" filter="randombar(horizontal)">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7"/>
                    </p:tgtEl>
                  </p:cond>
                </p:stCondLst>
                <p:endSync evt="end" delay="0">
                  <p:rtn val="all"/>
                </p:endSync>
                <p:childTnLst>
                  <p:par>
                    <p:cTn id="66" fill="hold">
                      <p:stCondLst>
                        <p:cond delay="0"/>
                      </p:stCondLst>
                      <p:childTnLst>
                        <p:par>
                          <p:cTn id="67" fill="hold">
                            <p:stCondLst>
                              <p:cond delay="0"/>
                            </p:stCondLst>
                            <p:childTnLst>
                              <p:par>
                                <p:cTn id="68" presetID="14" presetClass="exit" presetSubtype="10" fill="hold" grpId="0" nodeType="clickEffect">
                                  <p:stCondLst>
                                    <p:cond delay="0"/>
                                  </p:stCondLst>
                                  <p:childTnLst>
                                    <p:animEffect transition="out" filter="randombar(horizontal)">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1" restart="whenNotActive" fill="hold" evtFilter="cancelBubble" nodeType="interactiveSeq">
                <p:stCondLst>
                  <p:cond evt="onClick" delay="0">
                    <p:tgtEl>
                      <p:spTgt spid="8"/>
                    </p:tgtEl>
                  </p:cond>
                </p:stCondLst>
                <p:endSync evt="end" delay="0">
                  <p:rtn val="all"/>
                </p:endSync>
                <p:childTnLst>
                  <p:par>
                    <p:cTn id="72" fill="hold">
                      <p:stCondLst>
                        <p:cond delay="0"/>
                      </p:stCondLst>
                      <p:childTnLst>
                        <p:par>
                          <p:cTn id="73" fill="hold">
                            <p:stCondLst>
                              <p:cond delay="0"/>
                            </p:stCondLst>
                            <p:childTnLst>
                              <p:par>
                                <p:cTn id="74" presetID="14" presetClass="exit" presetSubtype="10" fill="hold" grpId="0" nodeType="clickEffect">
                                  <p:stCondLst>
                                    <p:cond delay="0"/>
                                  </p:stCondLst>
                                  <p:childTnLst>
                                    <p:animEffect transition="out" filter="randombar(horizontal)">
                                      <p:cBhvr>
                                        <p:cTn id="75" dur="500"/>
                                        <p:tgtEl>
                                          <p:spTgt spid="8"/>
                                        </p:tgtEl>
                                      </p:cBhvr>
                                    </p:animEffect>
                                    <p:set>
                                      <p:cBhvr>
                                        <p:cTn id="7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7" restart="whenNotActive" fill="hold" evtFilter="cancelBubble" nodeType="interactiveSeq">
                <p:stCondLst>
                  <p:cond evt="onClick" delay="0">
                    <p:tgtEl>
                      <p:spTgt spid="9"/>
                    </p:tgtEl>
                  </p:cond>
                </p:stCondLst>
                <p:endSync evt="end" delay="0">
                  <p:rtn val="all"/>
                </p:endSync>
                <p:childTnLst>
                  <p:par>
                    <p:cTn id="78" fill="hold">
                      <p:stCondLst>
                        <p:cond delay="0"/>
                      </p:stCondLst>
                      <p:childTnLst>
                        <p:par>
                          <p:cTn id="79" fill="hold">
                            <p:stCondLst>
                              <p:cond delay="0"/>
                            </p:stCondLst>
                            <p:childTnLst>
                              <p:par>
                                <p:cTn id="80" presetID="14" presetClass="exit" presetSubtype="10" fill="hold" grpId="0" nodeType="clickEffect">
                                  <p:stCondLst>
                                    <p:cond delay="0"/>
                                  </p:stCondLst>
                                  <p:childTnLst>
                                    <p:animEffect transition="out" filter="randombar(horizontal)">
                                      <p:cBhvr>
                                        <p:cTn id="81" dur="500"/>
                                        <p:tgtEl>
                                          <p:spTgt spid="9"/>
                                        </p:tgtEl>
                                      </p:cBhvr>
                                    </p:animEffect>
                                    <p:set>
                                      <p:cBhvr>
                                        <p:cTn id="8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3" restart="whenNotActive" fill="hold" evtFilter="cancelBubble" nodeType="interactiveSeq">
                <p:stCondLst>
                  <p:cond evt="onClick" delay="0">
                    <p:tgtEl>
                      <p:spTgt spid="10"/>
                    </p:tgtEl>
                  </p:cond>
                </p:stCondLst>
                <p:endSync evt="end" delay="0">
                  <p:rtn val="all"/>
                </p:endSync>
                <p:childTnLst>
                  <p:par>
                    <p:cTn id="84" fill="hold">
                      <p:stCondLst>
                        <p:cond delay="0"/>
                      </p:stCondLst>
                      <p:childTnLst>
                        <p:par>
                          <p:cTn id="85" fill="hold">
                            <p:stCondLst>
                              <p:cond delay="0"/>
                            </p:stCondLst>
                            <p:childTnLst>
                              <p:par>
                                <p:cTn id="86" presetID="14" presetClass="exit" presetSubtype="10" fill="hold" grpId="0" nodeType="clickEffect">
                                  <p:stCondLst>
                                    <p:cond delay="0"/>
                                  </p:stCondLst>
                                  <p:childTnLst>
                                    <p:animEffect transition="out" filter="randombar(horizontal)">
                                      <p:cBhvr>
                                        <p:cTn id="87" dur="500"/>
                                        <p:tgtEl>
                                          <p:spTgt spid="10"/>
                                        </p:tgtEl>
                                      </p:cBhvr>
                                    </p:animEffect>
                                    <p:set>
                                      <p:cBhvr>
                                        <p:cTn id="8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9" restart="whenNotActive" fill="hold" evtFilter="cancelBubble" nodeType="interactiveSeq">
                <p:stCondLst>
                  <p:cond evt="onClick" delay="0">
                    <p:tgtEl>
                      <p:spTgt spid="14"/>
                    </p:tgtEl>
                  </p:cond>
                </p:stCondLst>
                <p:endSync evt="end" delay="0">
                  <p:rtn val="all"/>
                </p:endSync>
                <p:childTnLst>
                  <p:par>
                    <p:cTn id="90" fill="hold">
                      <p:stCondLst>
                        <p:cond delay="0"/>
                      </p:stCondLst>
                      <p:childTnLst>
                        <p:par>
                          <p:cTn id="91" fill="hold">
                            <p:stCondLst>
                              <p:cond delay="0"/>
                            </p:stCondLst>
                            <p:childTnLst>
                              <p:par>
                                <p:cTn id="92" presetID="14" presetClass="exit" presetSubtype="10" fill="hold" grpId="0" nodeType="clickEffect">
                                  <p:stCondLst>
                                    <p:cond delay="0"/>
                                  </p:stCondLst>
                                  <p:childTnLst>
                                    <p:animEffect transition="out" filter="randombar(horizontal)">
                                      <p:cBhvr>
                                        <p:cTn id="93" dur="500"/>
                                        <p:tgtEl>
                                          <p:spTgt spid="14"/>
                                        </p:tgtEl>
                                      </p:cBhvr>
                                    </p:animEffect>
                                    <p:set>
                                      <p:cBhvr>
                                        <p:cTn id="9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4" presetClass="exit" presetSubtype="10" fill="hold" grpId="0" nodeType="clickEffect">
                                  <p:stCondLst>
                                    <p:cond delay="0"/>
                                  </p:stCondLst>
                                  <p:childTnLst>
                                    <p:animEffect transition="out" filter="randombar(horizontal)">
                                      <p:cBhvr>
                                        <p:cTn id="99" dur="500"/>
                                        <p:tgtEl>
                                          <p:spTgt spid="12"/>
                                        </p:tgtEl>
                                      </p:cBhvr>
                                    </p:animEffect>
                                    <p:set>
                                      <p:cBhvr>
                                        <p:cTn id="10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01" restart="whenNotActive" fill="hold" evtFilter="cancelBubble" nodeType="interactiveSeq">
                <p:stCondLst>
                  <p:cond evt="onClick" delay="0">
                    <p:tgtEl>
                      <p:spTgt spid="15"/>
                    </p:tgtEl>
                  </p:cond>
                </p:stCondLst>
                <p:endSync evt="end" delay="0">
                  <p:rtn val="all"/>
                </p:endSync>
                <p:childTnLst>
                  <p:par>
                    <p:cTn id="102" fill="hold">
                      <p:stCondLst>
                        <p:cond delay="0"/>
                      </p:stCondLst>
                      <p:childTnLst>
                        <p:par>
                          <p:cTn id="103" fill="hold">
                            <p:stCondLst>
                              <p:cond delay="0"/>
                            </p:stCondLst>
                            <p:childTnLst>
                              <p:par>
                                <p:cTn id="104" presetID="14" presetClass="exit" presetSubtype="10" fill="hold" grpId="0" nodeType="clickEffect">
                                  <p:stCondLst>
                                    <p:cond delay="0"/>
                                  </p:stCondLst>
                                  <p:childTnLst>
                                    <p:animEffect transition="out" filter="randombar(horizontal)">
                                      <p:cBhvr>
                                        <p:cTn id="105" dur="500"/>
                                        <p:tgtEl>
                                          <p:spTgt spid="15"/>
                                        </p:tgtEl>
                                      </p:cBhvr>
                                    </p:animEffect>
                                    <p:set>
                                      <p:cBhvr>
                                        <p:cTn id="10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07" restart="whenNotActive" fill="hold" evtFilter="cancelBubble" nodeType="interactiveSeq">
                <p:stCondLst>
                  <p:cond evt="onClick" delay="0">
                    <p:tgtEl>
                      <p:spTgt spid="13"/>
                    </p:tgtEl>
                  </p:cond>
                </p:stCondLst>
                <p:endSync evt="end" delay="0">
                  <p:rtn val="all"/>
                </p:endSync>
                <p:childTnLst>
                  <p:par>
                    <p:cTn id="108" fill="hold">
                      <p:stCondLst>
                        <p:cond delay="0"/>
                      </p:stCondLst>
                      <p:childTnLst>
                        <p:par>
                          <p:cTn id="109" fill="hold">
                            <p:stCondLst>
                              <p:cond delay="0"/>
                            </p:stCondLst>
                            <p:childTnLst>
                              <p:par>
                                <p:cTn id="110" presetID="14" presetClass="exit" presetSubtype="10" fill="hold" grpId="0" nodeType="clickEffect">
                                  <p:stCondLst>
                                    <p:cond delay="0"/>
                                  </p:stCondLst>
                                  <p:childTnLst>
                                    <p:animEffect transition="out" filter="randombar(horizontal)">
                                      <p:cBhvr>
                                        <p:cTn id="111" dur="500"/>
                                        <p:tgtEl>
                                          <p:spTgt spid="13"/>
                                        </p:tgtEl>
                                      </p:cBhvr>
                                    </p:animEffect>
                                    <p:set>
                                      <p:cBhvr>
                                        <p:cTn id="1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NDO" descr="Ver las imágenes de or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0" y="0"/>
            <a:ext cx="916109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ciente fue intervenido exitosamente por equipo multidisciplinario de  Hospitales Dr. Gustavo Fricke y Carlos Van Buren coordinado a través de los  Servicios de Salud - Hospital Dr. Gustavo Fricke">
            <a:extLst>
              <a:ext uri="{FF2B5EF4-FFF2-40B4-BE49-F238E27FC236}">
                <a16:creationId xmlns:a16="http://schemas.microsoft.com/office/drawing/2014/main" id="{088AF186-8D36-4655-9F50-5D1FD6056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69" y="831945"/>
            <a:ext cx="5746791" cy="5424721"/>
          </a:xfrm>
          <a:prstGeom prst="rect">
            <a:avLst/>
          </a:prstGeom>
          <a:noFill/>
          <a:extLst>
            <a:ext uri="{909E8E84-426E-40DD-AFC4-6F175D3DCCD1}">
              <a14:hiddenFill xmlns:a14="http://schemas.microsoft.com/office/drawing/2010/main">
                <a:solidFill>
                  <a:srgbClr val="FFFFFF"/>
                </a:solidFill>
              </a14:hiddenFill>
            </a:ext>
          </a:extLst>
        </p:spPr>
      </p:pic>
      <p:sp>
        <p:nvSpPr>
          <p:cNvPr id="3" name="1"/>
          <p:cNvSpPr/>
          <p:nvPr/>
        </p:nvSpPr>
        <p:spPr>
          <a:xfrm>
            <a:off x="624769" y="8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a:t>
            </a:r>
          </a:p>
        </p:txBody>
      </p:sp>
      <p:sp>
        <p:nvSpPr>
          <p:cNvPr id="4" name="3"/>
          <p:cNvSpPr/>
          <p:nvPr/>
        </p:nvSpPr>
        <p:spPr>
          <a:xfrm>
            <a:off x="3484956" y="8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3</a:t>
            </a:r>
          </a:p>
        </p:txBody>
      </p:sp>
      <p:sp>
        <p:nvSpPr>
          <p:cNvPr id="5" name="2"/>
          <p:cNvSpPr/>
          <p:nvPr/>
        </p:nvSpPr>
        <p:spPr>
          <a:xfrm>
            <a:off x="2060366" y="8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2</a:t>
            </a:r>
          </a:p>
        </p:txBody>
      </p:sp>
      <p:sp>
        <p:nvSpPr>
          <p:cNvPr id="6" name="5"/>
          <p:cNvSpPr/>
          <p:nvPr/>
        </p:nvSpPr>
        <p:spPr>
          <a:xfrm>
            <a:off x="611560" y="26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5</a:t>
            </a:r>
          </a:p>
        </p:txBody>
      </p:sp>
      <p:sp>
        <p:nvSpPr>
          <p:cNvPr id="7" name="6"/>
          <p:cNvSpPr/>
          <p:nvPr/>
        </p:nvSpPr>
        <p:spPr>
          <a:xfrm>
            <a:off x="2064769" y="2681387"/>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6</a:t>
            </a:r>
          </a:p>
        </p:txBody>
      </p:sp>
      <p:sp>
        <p:nvSpPr>
          <p:cNvPr id="8" name="7"/>
          <p:cNvSpPr/>
          <p:nvPr/>
        </p:nvSpPr>
        <p:spPr>
          <a:xfrm>
            <a:off x="3491560" y="26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7</a:t>
            </a:r>
          </a:p>
        </p:txBody>
      </p:sp>
      <p:sp>
        <p:nvSpPr>
          <p:cNvPr id="9" name="8"/>
          <p:cNvSpPr/>
          <p:nvPr/>
        </p:nvSpPr>
        <p:spPr>
          <a:xfrm>
            <a:off x="4931560" y="26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8</a:t>
            </a:r>
          </a:p>
        </p:txBody>
      </p:sp>
      <p:sp>
        <p:nvSpPr>
          <p:cNvPr id="10" name="4"/>
          <p:cNvSpPr/>
          <p:nvPr/>
        </p:nvSpPr>
        <p:spPr>
          <a:xfrm>
            <a:off x="4931560" y="8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4</a:t>
            </a:r>
          </a:p>
        </p:txBody>
      </p:sp>
      <p:sp>
        <p:nvSpPr>
          <p:cNvPr id="11" name="12"/>
          <p:cNvSpPr/>
          <p:nvPr/>
        </p:nvSpPr>
        <p:spPr>
          <a:xfrm>
            <a:off x="493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12</a:t>
            </a:r>
          </a:p>
        </p:txBody>
      </p:sp>
      <p:sp>
        <p:nvSpPr>
          <p:cNvPr id="12" name="11"/>
          <p:cNvSpPr/>
          <p:nvPr/>
        </p:nvSpPr>
        <p:spPr>
          <a:xfrm>
            <a:off x="349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11</a:t>
            </a:r>
          </a:p>
        </p:txBody>
      </p:sp>
      <p:sp>
        <p:nvSpPr>
          <p:cNvPr id="13" name="10"/>
          <p:cNvSpPr/>
          <p:nvPr/>
        </p:nvSpPr>
        <p:spPr>
          <a:xfrm>
            <a:off x="205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10</a:t>
            </a:r>
          </a:p>
        </p:txBody>
      </p:sp>
      <p:sp>
        <p:nvSpPr>
          <p:cNvPr id="14" name="9"/>
          <p:cNvSpPr/>
          <p:nvPr/>
        </p:nvSpPr>
        <p:spPr>
          <a:xfrm>
            <a:off x="61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9</a:t>
            </a:r>
          </a:p>
        </p:txBody>
      </p:sp>
      <p:sp>
        <p:nvSpPr>
          <p:cNvPr id="15" name="respuesta"/>
          <p:cNvSpPr/>
          <p:nvPr/>
        </p:nvSpPr>
        <p:spPr>
          <a:xfrm>
            <a:off x="6660232" y="1484783"/>
            <a:ext cx="1944216" cy="1800201"/>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solidFill>
                  <a:srgbClr val="FF0000"/>
                </a:solidFill>
                <a:effectLst>
                  <a:outerShdw blurRad="38100" dist="38100" dir="2700000" algn="tl">
                    <a:srgbClr val="000000">
                      <a:alpha val="43137"/>
                    </a:srgbClr>
                  </a:outerShdw>
                </a:effectLst>
                <a:latin typeface="Forte" pitchFamily="66" charset="0"/>
              </a:rPr>
              <a:t>Respuesta</a:t>
            </a:r>
          </a:p>
        </p:txBody>
      </p:sp>
      <p:sp>
        <p:nvSpPr>
          <p:cNvPr id="16" name="siguiente">
            <a:hlinkClick r:id="rId5" action="ppaction://hlinksldjump"/>
          </p:cNvPr>
          <p:cNvSpPr/>
          <p:nvPr/>
        </p:nvSpPr>
        <p:spPr>
          <a:xfrm>
            <a:off x="6660232" y="4725144"/>
            <a:ext cx="1944216" cy="1368152"/>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rgbClr val="FF0000"/>
                </a:solidFill>
                <a:effectLst>
                  <a:outerShdw blurRad="38100" dist="38100" dir="2700000" algn="tl">
                    <a:srgbClr val="000000">
                      <a:alpha val="43137"/>
                    </a:srgbClr>
                  </a:outerShdw>
                </a:effectLst>
                <a:latin typeface="Forte" pitchFamily="66" charset="0"/>
                <a:hlinkClick r:id="rId6" action="ppaction://hlinksldjump"/>
              </a:rPr>
              <a:t>Siguiente</a:t>
            </a:r>
            <a:endParaRPr lang="es-CL" dirty="0">
              <a:solidFill>
                <a:srgbClr val="FF0000"/>
              </a:solidFill>
              <a:effectLst>
                <a:outerShdw blurRad="38100" dist="38100" dir="2700000" algn="tl">
                  <a:srgbClr val="000000">
                    <a:alpha val="43137"/>
                  </a:srgbClr>
                </a:outerShdw>
              </a:effectLst>
              <a:latin typeface="Forte" pitchFamily="66" charset="0"/>
            </a:endParaRPr>
          </a:p>
        </p:txBody>
      </p:sp>
    </p:spTree>
    <p:extLst>
      <p:ext uri="{BB962C8B-B14F-4D97-AF65-F5344CB8AC3E}">
        <p14:creationId xmlns:p14="http://schemas.microsoft.com/office/powerpoint/2010/main" val="342321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1"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6" presetClass="exit" presetSubtype="32" fill="hold" grpId="1" nodeType="withEffect">
                                  <p:stCondLst>
                                    <p:cond delay="0"/>
                                  </p:stCondLst>
                                  <p:childTnLst>
                                    <p:animEffect transition="out" filter="circle(out)">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par>
                                <p:cTn id="11" presetID="6" presetClass="exit" presetSubtype="32" fill="hold" grpId="1" nodeType="withEffect">
                                  <p:stCondLst>
                                    <p:cond delay="0"/>
                                  </p:stCondLst>
                                  <p:childTnLst>
                                    <p:animEffect transition="out" filter="circle(out)">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par>
                                <p:cTn id="14" presetID="6" presetClass="exit" presetSubtype="32" fill="hold" grpId="1" nodeType="withEffect">
                                  <p:stCondLst>
                                    <p:cond delay="0"/>
                                  </p:stCondLst>
                                  <p:childTnLst>
                                    <p:animEffect transition="out" filter="circle(out)">
                                      <p:cBhvr>
                                        <p:cTn id="15" dur="2000"/>
                                        <p:tgtEl>
                                          <p:spTgt spid="10"/>
                                        </p:tgtEl>
                                      </p:cBhvr>
                                    </p:animEffect>
                                    <p:set>
                                      <p:cBhvr>
                                        <p:cTn id="16" dur="1" fill="hold">
                                          <p:stCondLst>
                                            <p:cond delay="1999"/>
                                          </p:stCondLst>
                                        </p:cTn>
                                        <p:tgtEl>
                                          <p:spTgt spid="10"/>
                                        </p:tgtEl>
                                        <p:attrNameLst>
                                          <p:attrName>style.visibility</p:attrName>
                                        </p:attrNameLst>
                                      </p:cBhvr>
                                      <p:to>
                                        <p:strVal val="hidden"/>
                                      </p:to>
                                    </p:set>
                                  </p:childTnLst>
                                </p:cTn>
                              </p:par>
                              <p:par>
                                <p:cTn id="17" presetID="6" presetClass="exit" presetSubtype="32" fill="hold" grpId="1" nodeType="withEffect">
                                  <p:stCondLst>
                                    <p:cond delay="0"/>
                                  </p:stCondLst>
                                  <p:childTnLst>
                                    <p:animEffect transition="out" filter="circle(out)">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par>
                                <p:cTn id="20" presetID="6" presetClass="exit" presetSubtype="32" fill="hold" grpId="1" nodeType="withEffect">
                                  <p:stCondLst>
                                    <p:cond delay="0"/>
                                  </p:stCondLst>
                                  <p:childTnLst>
                                    <p:animEffect transition="out" filter="circle(out)">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par>
                                <p:cTn id="23" presetID="6" presetClass="exit" presetSubtype="32" fill="hold" grpId="1" nodeType="withEffect">
                                  <p:stCondLst>
                                    <p:cond delay="0"/>
                                  </p:stCondLst>
                                  <p:childTnLst>
                                    <p:animEffect transition="out" filter="circle(out)">
                                      <p:cBhvr>
                                        <p:cTn id="24" dur="2000"/>
                                        <p:tgtEl>
                                          <p:spTgt spid="8"/>
                                        </p:tgtEl>
                                      </p:cBhvr>
                                    </p:animEffect>
                                    <p:set>
                                      <p:cBhvr>
                                        <p:cTn id="25" dur="1" fill="hold">
                                          <p:stCondLst>
                                            <p:cond delay="1999"/>
                                          </p:stCondLst>
                                        </p:cTn>
                                        <p:tgtEl>
                                          <p:spTgt spid="8"/>
                                        </p:tgtEl>
                                        <p:attrNameLst>
                                          <p:attrName>style.visibility</p:attrName>
                                        </p:attrNameLst>
                                      </p:cBhvr>
                                      <p:to>
                                        <p:strVal val="hidden"/>
                                      </p:to>
                                    </p:set>
                                  </p:childTnLst>
                                </p:cTn>
                              </p:par>
                              <p:par>
                                <p:cTn id="26" presetID="6" presetClass="exit" presetSubtype="32" fill="hold" grpId="1" nodeType="withEffect">
                                  <p:stCondLst>
                                    <p:cond delay="0"/>
                                  </p:stCondLst>
                                  <p:childTnLst>
                                    <p:animEffect transition="out" filter="circle(out)">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par>
                                <p:cTn id="29" presetID="6" presetClass="exit" presetSubtype="32" fill="hold" grpId="1" nodeType="withEffect">
                                  <p:stCondLst>
                                    <p:cond delay="0"/>
                                  </p:stCondLst>
                                  <p:childTnLst>
                                    <p:animEffect transition="out" filter="circle(out)">
                                      <p:cBhvr>
                                        <p:cTn id="30" dur="2000"/>
                                        <p:tgtEl>
                                          <p:spTgt spid="13"/>
                                        </p:tgtEl>
                                      </p:cBhvr>
                                    </p:animEffect>
                                    <p:set>
                                      <p:cBhvr>
                                        <p:cTn id="31" dur="1" fill="hold">
                                          <p:stCondLst>
                                            <p:cond delay="1999"/>
                                          </p:stCondLst>
                                        </p:cTn>
                                        <p:tgtEl>
                                          <p:spTgt spid="13"/>
                                        </p:tgtEl>
                                        <p:attrNameLst>
                                          <p:attrName>style.visibility</p:attrName>
                                        </p:attrNameLst>
                                      </p:cBhvr>
                                      <p:to>
                                        <p:strVal val="hidden"/>
                                      </p:to>
                                    </p:set>
                                  </p:childTnLst>
                                </p:cTn>
                              </p:par>
                              <p:par>
                                <p:cTn id="32" presetID="6" presetClass="exit" presetSubtype="32" fill="hold" grpId="1" nodeType="withEffect">
                                  <p:stCondLst>
                                    <p:cond delay="0"/>
                                  </p:stCondLst>
                                  <p:childTnLst>
                                    <p:animEffect transition="out" filter="circle(out)">
                                      <p:cBhvr>
                                        <p:cTn id="33" dur="2000"/>
                                        <p:tgtEl>
                                          <p:spTgt spid="11"/>
                                        </p:tgtEl>
                                      </p:cBhvr>
                                    </p:animEffect>
                                    <p:set>
                                      <p:cBhvr>
                                        <p:cTn id="34" dur="1" fill="hold">
                                          <p:stCondLst>
                                            <p:cond delay="1999"/>
                                          </p:stCondLst>
                                        </p:cTn>
                                        <p:tgtEl>
                                          <p:spTgt spid="11"/>
                                        </p:tgtEl>
                                        <p:attrNameLst>
                                          <p:attrName>style.visibility</p:attrName>
                                        </p:attrNameLst>
                                      </p:cBhvr>
                                      <p:to>
                                        <p:strVal val="hidden"/>
                                      </p:to>
                                    </p:set>
                                  </p:childTnLst>
                                </p:cTn>
                              </p:par>
                              <p:par>
                                <p:cTn id="35" presetID="6" presetClass="exit" presetSubtype="32" fill="hold" grpId="1" nodeType="withEffect">
                                  <p:stCondLst>
                                    <p:cond delay="0"/>
                                  </p:stCondLst>
                                  <p:childTnLst>
                                    <p:animEffect transition="out" filter="circle(out)">
                                      <p:cBhvr>
                                        <p:cTn id="36" dur="2000"/>
                                        <p:tgtEl>
                                          <p:spTgt spid="14"/>
                                        </p:tgtEl>
                                      </p:cBhvr>
                                    </p:animEffect>
                                    <p:set>
                                      <p:cBhvr>
                                        <p:cTn id="37" dur="1" fill="hold">
                                          <p:stCondLst>
                                            <p:cond delay="1999"/>
                                          </p:stCondLst>
                                        </p:cTn>
                                        <p:tgtEl>
                                          <p:spTgt spid="14"/>
                                        </p:tgtEl>
                                        <p:attrNameLst>
                                          <p:attrName>style.visibility</p:attrName>
                                        </p:attrNameLst>
                                      </p:cBhvr>
                                      <p:to>
                                        <p:strVal val="hidden"/>
                                      </p:to>
                                    </p:set>
                                  </p:childTnLst>
                                </p:cTn>
                              </p:par>
                              <p:par>
                                <p:cTn id="38" presetID="6" presetClass="exit" presetSubtype="32" fill="hold" grpId="1" nodeType="withEffect">
                                  <p:stCondLst>
                                    <p:cond delay="0"/>
                                  </p:stCondLst>
                                  <p:childTnLst>
                                    <p:animEffect transition="out" filter="circle(out)">
                                      <p:cBhvr>
                                        <p:cTn id="39" dur="2000"/>
                                        <p:tgtEl>
                                          <p:spTgt spid="12"/>
                                        </p:tgtEl>
                                      </p:cBhvr>
                                    </p:animEffect>
                                    <p:set>
                                      <p:cBhvr>
                                        <p:cTn id="4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4" presetClass="exit" presetSubtype="10" fill="hold" grpId="0" nodeType="clickEffect">
                                  <p:stCondLst>
                                    <p:cond delay="0"/>
                                  </p:stCondLst>
                                  <p:childTnLst>
                                    <p:animEffect transition="out" filter="randombar(horizontal)">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14" presetClass="exit" presetSubtype="10" fill="hold" grpId="0" nodeType="clickEffect">
                                  <p:stCondLst>
                                    <p:cond delay="0"/>
                                  </p:stCondLst>
                                  <p:childTnLst>
                                    <p:animEffect transition="out" filter="randombar(horizontal)">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14" presetClass="exit" presetSubtype="10" fill="hold" grpId="0" nodeType="clickEffect">
                                  <p:stCondLst>
                                    <p:cond delay="0"/>
                                  </p:stCondLst>
                                  <p:childTnLst>
                                    <p:animEffect transition="out" filter="randombar(horizontal)">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9" restart="whenNotActive" fill="hold" evtFilter="cancelBubble" nodeType="interactiveSeq">
                <p:stCondLst>
                  <p:cond evt="onClick" delay="0">
                    <p:tgtEl>
                      <p:spTgt spid="10"/>
                    </p:tgtEl>
                  </p:cond>
                </p:stCondLst>
                <p:endSync evt="end" delay="0">
                  <p:rtn val="all"/>
                </p:endSync>
                <p:childTnLst>
                  <p:par>
                    <p:cTn id="60" fill="hold">
                      <p:stCondLst>
                        <p:cond delay="0"/>
                      </p:stCondLst>
                      <p:childTnLst>
                        <p:par>
                          <p:cTn id="61" fill="hold">
                            <p:stCondLst>
                              <p:cond delay="0"/>
                            </p:stCondLst>
                            <p:childTnLst>
                              <p:par>
                                <p:cTn id="62" presetID="14" presetClass="exit" presetSubtype="10" fill="hold" grpId="0" nodeType="clickEffect">
                                  <p:stCondLst>
                                    <p:cond delay="0"/>
                                  </p:stCondLst>
                                  <p:childTnLst>
                                    <p:animEffect transition="out" filter="randombar(horizontal)">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5" restart="whenNotActive" fill="hold" evtFilter="cancelBubble" nodeType="interactiveSeq">
                <p:stCondLst>
                  <p:cond evt="onClick" delay="0">
                    <p:tgtEl>
                      <p:spTgt spid="6"/>
                    </p:tgtEl>
                  </p:cond>
                </p:stCondLst>
                <p:endSync evt="end" delay="0">
                  <p:rtn val="all"/>
                </p:endSync>
                <p:childTnLst>
                  <p:par>
                    <p:cTn id="66" fill="hold">
                      <p:stCondLst>
                        <p:cond delay="0"/>
                      </p:stCondLst>
                      <p:childTnLst>
                        <p:par>
                          <p:cTn id="67" fill="hold">
                            <p:stCondLst>
                              <p:cond delay="0"/>
                            </p:stCondLst>
                            <p:childTnLst>
                              <p:par>
                                <p:cTn id="68" presetID="14" presetClass="exit" presetSubtype="10" fill="hold" grpId="0" nodeType="clickEffect">
                                  <p:stCondLst>
                                    <p:cond delay="0"/>
                                  </p:stCondLst>
                                  <p:childTnLst>
                                    <p:animEffect transition="out" filter="randombar(horizontal)">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4" presetClass="exit" presetSubtype="10" fill="hold" grpId="0" nodeType="clickEffect">
                                  <p:stCondLst>
                                    <p:cond delay="0"/>
                                  </p:stCondLst>
                                  <p:childTnLst>
                                    <p:animEffect transition="out" filter="randombar(horizontal)">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7" restart="whenNotActive" fill="hold" evtFilter="cancelBubble" nodeType="interactiveSeq">
                <p:stCondLst>
                  <p:cond evt="onClick" delay="0">
                    <p:tgtEl>
                      <p:spTgt spid="8"/>
                    </p:tgtEl>
                  </p:cond>
                </p:stCondLst>
                <p:endSync evt="end" delay="0">
                  <p:rtn val="all"/>
                </p:endSync>
                <p:childTnLst>
                  <p:par>
                    <p:cTn id="78" fill="hold">
                      <p:stCondLst>
                        <p:cond delay="0"/>
                      </p:stCondLst>
                      <p:childTnLst>
                        <p:par>
                          <p:cTn id="79" fill="hold">
                            <p:stCondLst>
                              <p:cond delay="0"/>
                            </p:stCondLst>
                            <p:childTnLst>
                              <p:par>
                                <p:cTn id="80" presetID="14" presetClass="exit" presetSubtype="10" fill="hold" grpId="0" nodeType="clickEffect">
                                  <p:stCondLst>
                                    <p:cond delay="0"/>
                                  </p:stCondLst>
                                  <p:childTnLst>
                                    <p:animEffect transition="out" filter="randombar(horizontal)">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3" restart="whenNotActive" fill="hold" evtFilter="cancelBubble" nodeType="interactiveSeq">
                <p:stCondLst>
                  <p:cond evt="onClick" delay="0">
                    <p:tgtEl>
                      <p:spTgt spid="9"/>
                    </p:tgtEl>
                  </p:cond>
                </p:stCondLst>
                <p:endSync evt="end" delay="0">
                  <p:rtn val="all"/>
                </p:endSync>
                <p:childTnLst>
                  <p:par>
                    <p:cTn id="84" fill="hold">
                      <p:stCondLst>
                        <p:cond delay="0"/>
                      </p:stCondLst>
                      <p:childTnLst>
                        <p:par>
                          <p:cTn id="85" fill="hold">
                            <p:stCondLst>
                              <p:cond delay="0"/>
                            </p:stCondLst>
                            <p:childTnLst>
                              <p:par>
                                <p:cTn id="86" presetID="14" presetClass="exit" presetSubtype="10" fill="hold" grpId="0" nodeType="clickEffect">
                                  <p:stCondLst>
                                    <p:cond delay="0"/>
                                  </p:stCondLst>
                                  <p:childTnLst>
                                    <p:animEffect transition="out" filter="randombar(horizontal)">
                                      <p:cBhvr>
                                        <p:cTn id="87" dur="500"/>
                                        <p:tgtEl>
                                          <p:spTgt spid="9"/>
                                        </p:tgtEl>
                                      </p:cBhvr>
                                    </p:animEffect>
                                    <p:set>
                                      <p:cBhvr>
                                        <p:cTn id="8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9" restart="whenNotActive" fill="hold" evtFilter="cancelBubble" nodeType="interactiveSeq">
                <p:stCondLst>
                  <p:cond evt="onClick" delay="0">
                    <p:tgtEl>
                      <p:spTgt spid="13"/>
                    </p:tgtEl>
                  </p:cond>
                </p:stCondLst>
                <p:endSync evt="end" delay="0">
                  <p:rtn val="all"/>
                </p:endSync>
                <p:childTnLst>
                  <p:par>
                    <p:cTn id="90" fill="hold">
                      <p:stCondLst>
                        <p:cond delay="0"/>
                      </p:stCondLst>
                      <p:childTnLst>
                        <p:par>
                          <p:cTn id="91" fill="hold">
                            <p:stCondLst>
                              <p:cond delay="0"/>
                            </p:stCondLst>
                            <p:childTnLst>
                              <p:par>
                                <p:cTn id="92" presetID="14" presetClass="exit" presetSubtype="10" fill="hold" grpId="0" nodeType="clickEffect">
                                  <p:stCondLst>
                                    <p:cond delay="0"/>
                                  </p:stCondLst>
                                  <p:childTnLst>
                                    <p:animEffect transition="out" filter="randombar(horizontal)">
                                      <p:cBhvr>
                                        <p:cTn id="93" dur="500"/>
                                        <p:tgtEl>
                                          <p:spTgt spid="13"/>
                                        </p:tgtEl>
                                      </p:cBhvr>
                                    </p:animEffect>
                                    <p:set>
                                      <p:cBhvr>
                                        <p:cTn id="9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5" restart="whenNotActive" fill="hold" evtFilter="cancelBubble" nodeType="interactiveSeq">
                <p:stCondLst>
                  <p:cond evt="onClick" delay="0">
                    <p:tgtEl>
                      <p:spTgt spid="11"/>
                    </p:tgtEl>
                  </p:cond>
                </p:stCondLst>
                <p:endSync evt="end" delay="0">
                  <p:rtn val="all"/>
                </p:endSync>
                <p:childTnLst>
                  <p:par>
                    <p:cTn id="96" fill="hold">
                      <p:stCondLst>
                        <p:cond delay="0"/>
                      </p:stCondLst>
                      <p:childTnLst>
                        <p:par>
                          <p:cTn id="97" fill="hold">
                            <p:stCondLst>
                              <p:cond delay="0"/>
                            </p:stCondLst>
                            <p:childTnLst>
                              <p:par>
                                <p:cTn id="98" presetID="14" presetClass="exit" presetSubtype="10" fill="hold" grpId="0" nodeType="clickEffect">
                                  <p:stCondLst>
                                    <p:cond delay="0"/>
                                  </p:stCondLst>
                                  <p:childTnLst>
                                    <p:animEffect transition="out" filter="randombar(horizontal)">
                                      <p:cBhvr>
                                        <p:cTn id="99" dur="500"/>
                                        <p:tgtEl>
                                          <p:spTgt spid="11"/>
                                        </p:tgtEl>
                                      </p:cBhvr>
                                    </p:animEffect>
                                    <p:set>
                                      <p:cBhvr>
                                        <p:cTn id="10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14" presetClass="exit" presetSubtype="10" fill="hold" grpId="0" nodeType="clickEffect">
                                  <p:stCondLst>
                                    <p:cond delay="0"/>
                                  </p:stCondLst>
                                  <p:childTnLst>
                                    <p:animEffect transition="out" filter="randombar(horizontal)">
                                      <p:cBhvr>
                                        <p:cTn id="105" dur="500"/>
                                        <p:tgtEl>
                                          <p:spTgt spid="14"/>
                                        </p:tgtEl>
                                      </p:cBhvr>
                                    </p:animEffect>
                                    <p:set>
                                      <p:cBhvr>
                                        <p:cTn id="106"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7" restart="whenNotActive" fill="hold" evtFilter="cancelBubble" nodeType="interactiveSeq">
                <p:stCondLst>
                  <p:cond evt="onClick" delay="0">
                    <p:tgtEl>
                      <p:spTgt spid="12"/>
                    </p:tgtEl>
                  </p:cond>
                </p:stCondLst>
                <p:endSync evt="end" delay="0">
                  <p:rtn val="all"/>
                </p:endSync>
                <p:childTnLst>
                  <p:par>
                    <p:cTn id="108" fill="hold">
                      <p:stCondLst>
                        <p:cond delay="0"/>
                      </p:stCondLst>
                      <p:childTnLst>
                        <p:par>
                          <p:cTn id="109" fill="hold">
                            <p:stCondLst>
                              <p:cond delay="0"/>
                            </p:stCondLst>
                            <p:childTnLst>
                              <p:par>
                                <p:cTn id="110" presetID="14" presetClass="exit" presetSubtype="10" fill="hold" grpId="0" nodeType="clickEffect">
                                  <p:stCondLst>
                                    <p:cond delay="0"/>
                                  </p:stCondLst>
                                  <p:childTnLst>
                                    <p:animEffect transition="out" filter="randombar(horizontal)">
                                      <p:cBhvr>
                                        <p:cTn id="111" dur="500"/>
                                        <p:tgtEl>
                                          <p:spTgt spid="12"/>
                                        </p:tgtEl>
                                      </p:cBhvr>
                                    </p:animEffect>
                                    <p:set>
                                      <p:cBhvr>
                                        <p:cTn id="11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NDO" descr="Ver las imágenes de or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52"/>
            <a:ext cx="916109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descr="CP Marga Marga trabajará en conjunto con alcaldía de Quilpué – Colegio de  Contadores de Chile">
            <a:extLst>
              <a:ext uri="{FF2B5EF4-FFF2-40B4-BE49-F238E27FC236}">
                <a16:creationId xmlns:a16="http://schemas.microsoft.com/office/drawing/2014/main" id="{EBC553E9-B817-46E5-808A-4EB1597738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94" y="833550"/>
            <a:ext cx="5745066" cy="5423116"/>
          </a:xfrm>
          <a:prstGeom prst="rect">
            <a:avLst/>
          </a:prstGeom>
          <a:noFill/>
          <a:ln>
            <a:noFill/>
          </a:ln>
        </p:spPr>
      </p:pic>
      <p:sp>
        <p:nvSpPr>
          <p:cNvPr id="3" name="1"/>
          <p:cNvSpPr/>
          <p:nvPr/>
        </p:nvSpPr>
        <p:spPr>
          <a:xfrm>
            <a:off x="623430" y="833550"/>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a:t>
            </a:r>
          </a:p>
        </p:txBody>
      </p:sp>
      <p:sp>
        <p:nvSpPr>
          <p:cNvPr id="4" name="3"/>
          <p:cNvSpPr/>
          <p:nvPr/>
        </p:nvSpPr>
        <p:spPr>
          <a:xfrm>
            <a:off x="3491560" y="8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3</a:t>
            </a:r>
          </a:p>
        </p:txBody>
      </p:sp>
      <p:sp>
        <p:nvSpPr>
          <p:cNvPr id="5" name="2"/>
          <p:cNvSpPr/>
          <p:nvPr/>
        </p:nvSpPr>
        <p:spPr>
          <a:xfrm>
            <a:off x="2060366" y="8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2</a:t>
            </a:r>
          </a:p>
        </p:txBody>
      </p:sp>
      <p:sp>
        <p:nvSpPr>
          <p:cNvPr id="6" name="5"/>
          <p:cNvSpPr/>
          <p:nvPr/>
        </p:nvSpPr>
        <p:spPr>
          <a:xfrm>
            <a:off x="611560" y="26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5</a:t>
            </a:r>
          </a:p>
        </p:txBody>
      </p:sp>
      <p:sp>
        <p:nvSpPr>
          <p:cNvPr id="7" name="6"/>
          <p:cNvSpPr/>
          <p:nvPr/>
        </p:nvSpPr>
        <p:spPr>
          <a:xfrm>
            <a:off x="2051560" y="26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6</a:t>
            </a:r>
          </a:p>
        </p:txBody>
      </p:sp>
      <p:sp>
        <p:nvSpPr>
          <p:cNvPr id="8" name="7"/>
          <p:cNvSpPr/>
          <p:nvPr/>
        </p:nvSpPr>
        <p:spPr>
          <a:xfrm>
            <a:off x="3491560" y="26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7</a:t>
            </a:r>
          </a:p>
        </p:txBody>
      </p:sp>
      <p:sp>
        <p:nvSpPr>
          <p:cNvPr id="9" name="8"/>
          <p:cNvSpPr/>
          <p:nvPr/>
        </p:nvSpPr>
        <p:spPr>
          <a:xfrm>
            <a:off x="4931560" y="26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8</a:t>
            </a:r>
          </a:p>
        </p:txBody>
      </p:sp>
      <p:sp>
        <p:nvSpPr>
          <p:cNvPr id="10" name="4"/>
          <p:cNvSpPr/>
          <p:nvPr/>
        </p:nvSpPr>
        <p:spPr>
          <a:xfrm>
            <a:off x="4931560" y="8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4</a:t>
            </a:r>
          </a:p>
        </p:txBody>
      </p:sp>
      <p:sp>
        <p:nvSpPr>
          <p:cNvPr id="11" name="12"/>
          <p:cNvSpPr/>
          <p:nvPr/>
        </p:nvSpPr>
        <p:spPr>
          <a:xfrm>
            <a:off x="4949444"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12</a:t>
            </a:r>
          </a:p>
        </p:txBody>
      </p:sp>
      <p:sp>
        <p:nvSpPr>
          <p:cNvPr id="12" name="11"/>
          <p:cNvSpPr/>
          <p:nvPr/>
        </p:nvSpPr>
        <p:spPr>
          <a:xfrm>
            <a:off x="349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11</a:t>
            </a:r>
          </a:p>
        </p:txBody>
      </p:sp>
      <p:sp>
        <p:nvSpPr>
          <p:cNvPr id="13" name="10"/>
          <p:cNvSpPr/>
          <p:nvPr/>
        </p:nvSpPr>
        <p:spPr>
          <a:xfrm>
            <a:off x="205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10</a:t>
            </a:r>
          </a:p>
        </p:txBody>
      </p:sp>
      <p:sp>
        <p:nvSpPr>
          <p:cNvPr id="14" name="9"/>
          <p:cNvSpPr/>
          <p:nvPr/>
        </p:nvSpPr>
        <p:spPr>
          <a:xfrm>
            <a:off x="61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9</a:t>
            </a:r>
          </a:p>
        </p:txBody>
      </p:sp>
      <p:sp>
        <p:nvSpPr>
          <p:cNvPr id="15" name="respuesta"/>
          <p:cNvSpPr/>
          <p:nvPr/>
        </p:nvSpPr>
        <p:spPr>
          <a:xfrm>
            <a:off x="6660232" y="1484783"/>
            <a:ext cx="1944216" cy="1800201"/>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solidFill>
                  <a:srgbClr val="FF0000"/>
                </a:solidFill>
                <a:effectLst>
                  <a:outerShdw blurRad="38100" dist="38100" dir="2700000" algn="tl">
                    <a:srgbClr val="000000">
                      <a:alpha val="43137"/>
                    </a:srgbClr>
                  </a:outerShdw>
                </a:effectLst>
                <a:latin typeface="Forte" pitchFamily="66" charset="0"/>
              </a:rPr>
              <a:t>Respuesta</a:t>
            </a:r>
          </a:p>
        </p:txBody>
      </p:sp>
      <p:sp>
        <p:nvSpPr>
          <p:cNvPr id="16" name="siguiente">
            <a:hlinkClick r:id="rId5" action="ppaction://hlinksldjump"/>
          </p:cNvPr>
          <p:cNvSpPr/>
          <p:nvPr/>
        </p:nvSpPr>
        <p:spPr>
          <a:xfrm>
            <a:off x="6660232" y="4725144"/>
            <a:ext cx="1944216" cy="1368152"/>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rgbClr val="FF0000"/>
                </a:solidFill>
                <a:effectLst>
                  <a:outerShdw blurRad="38100" dist="38100" dir="2700000" algn="tl">
                    <a:srgbClr val="000000">
                      <a:alpha val="43137"/>
                    </a:srgbClr>
                  </a:outerShdw>
                </a:effectLst>
                <a:latin typeface="Forte" pitchFamily="66" charset="0"/>
                <a:hlinkClick r:id="rId5" action="ppaction://hlinksldjump"/>
              </a:rPr>
              <a:t>Siguiente</a:t>
            </a:r>
            <a:endParaRPr lang="es-CL" dirty="0">
              <a:solidFill>
                <a:srgbClr val="FF0000"/>
              </a:solidFill>
              <a:effectLst>
                <a:outerShdw blurRad="38100" dist="38100" dir="2700000" algn="tl">
                  <a:srgbClr val="000000">
                    <a:alpha val="43137"/>
                  </a:srgbClr>
                </a:outerShdw>
              </a:effectLst>
              <a:latin typeface="Forte" pitchFamily="66" charset="0"/>
            </a:endParaRPr>
          </a:p>
        </p:txBody>
      </p:sp>
    </p:spTree>
    <p:extLst>
      <p:ext uri="{BB962C8B-B14F-4D97-AF65-F5344CB8AC3E}">
        <p14:creationId xmlns:p14="http://schemas.microsoft.com/office/powerpoint/2010/main" val="412238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1"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6" presetClass="exit" presetSubtype="32" fill="hold" grpId="1" nodeType="withEffect">
                                  <p:stCondLst>
                                    <p:cond delay="0"/>
                                  </p:stCondLst>
                                  <p:childTnLst>
                                    <p:animEffect transition="out" filter="circle(out)">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par>
                                <p:cTn id="11" presetID="6" presetClass="exit" presetSubtype="32" fill="hold" grpId="1" nodeType="withEffect">
                                  <p:stCondLst>
                                    <p:cond delay="0"/>
                                  </p:stCondLst>
                                  <p:childTnLst>
                                    <p:animEffect transition="out" filter="circle(out)">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par>
                                <p:cTn id="14" presetID="6" presetClass="exit" presetSubtype="32" fill="hold" grpId="1" nodeType="withEffect">
                                  <p:stCondLst>
                                    <p:cond delay="0"/>
                                  </p:stCondLst>
                                  <p:childTnLst>
                                    <p:animEffect transition="out" filter="circle(out)">
                                      <p:cBhvr>
                                        <p:cTn id="15" dur="2000"/>
                                        <p:tgtEl>
                                          <p:spTgt spid="10"/>
                                        </p:tgtEl>
                                      </p:cBhvr>
                                    </p:animEffect>
                                    <p:set>
                                      <p:cBhvr>
                                        <p:cTn id="16" dur="1" fill="hold">
                                          <p:stCondLst>
                                            <p:cond delay="1999"/>
                                          </p:stCondLst>
                                        </p:cTn>
                                        <p:tgtEl>
                                          <p:spTgt spid="10"/>
                                        </p:tgtEl>
                                        <p:attrNameLst>
                                          <p:attrName>style.visibility</p:attrName>
                                        </p:attrNameLst>
                                      </p:cBhvr>
                                      <p:to>
                                        <p:strVal val="hidden"/>
                                      </p:to>
                                    </p:set>
                                  </p:childTnLst>
                                </p:cTn>
                              </p:par>
                              <p:par>
                                <p:cTn id="17" presetID="6" presetClass="exit" presetSubtype="32" fill="hold" grpId="1" nodeType="withEffect">
                                  <p:stCondLst>
                                    <p:cond delay="0"/>
                                  </p:stCondLst>
                                  <p:childTnLst>
                                    <p:animEffect transition="out" filter="circle(out)">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par>
                                <p:cTn id="20" presetID="6" presetClass="exit" presetSubtype="32" fill="hold" grpId="1" nodeType="withEffect">
                                  <p:stCondLst>
                                    <p:cond delay="0"/>
                                  </p:stCondLst>
                                  <p:childTnLst>
                                    <p:animEffect transition="out" filter="circle(out)">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par>
                                <p:cTn id="23" presetID="6" presetClass="exit" presetSubtype="32" fill="hold" grpId="1" nodeType="withEffect">
                                  <p:stCondLst>
                                    <p:cond delay="0"/>
                                  </p:stCondLst>
                                  <p:childTnLst>
                                    <p:animEffect transition="out" filter="circle(out)">
                                      <p:cBhvr>
                                        <p:cTn id="24" dur="2000"/>
                                        <p:tgtEl>
                                          <p:spTgt spid="8"/>
                                        </p:tgtEl>
                                      </p:cBhvr>
                                    </p:animEffect>
                                    <p:set>
                                      <p:cBhvr>
                                        <p:cTn id="25" dur="1" fill="hold">
                                          <p:stCondLst>
                                            <p:cond delay="1999"/>
                                          </p:stCondLst>
                                        </p:cTn>
                                        <p:tgtEl>
                                          <p:spTgt spid="8"/>
                                        </p:tgtEl>
                                        <p:attrNameLst>
                                          <p:attrName>style.visibility</p:attrName>
                                        </p:attrNameLst>
                                      </p:cBhvr>
                                      <p:to>
                                        <p:strVal val="hidden"/>
                                      </p:to>
                                    </p:set>
                                  </p:childTnLst>
                                </p:cTn>
                              </p:par>
                              <p:par>
                                <p:cTn id="26" presetID="6" presetClass="exit" presetSubtype="32" fill="hold" grpId="1" nodeType="withEffect">
                                  <p:stCondLst>
                                    <p:cond delay="0"/>
                                  </p:stCondLst>
                                  <p:childTnLst>
                                    <p:animEffect transition="out" filter="circle(out)">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par>
                                <p:cTn id="29" presetID="6" presetClass="exit" presetSubtype="32" fill="hold" grpId="1" nodeType="withEffect">
                                  <p:stCondLst>
                                    <p:cond delay="0"/>
                                  </p:stCondLst>
                                  <p:childTnLst>
                                    <p:animEffect transition="out" filter="circle(out)">
                                      <p:cBhvr>
                                        <p:cTn id="30" dur="2000"/>
                                        <p:tgtEl>
                                          <p:spTgt spid="13"/>
                                        </p:tgtEl>
                                      </p:cBhvr>
                                    </p:animEffect>
                                    <p:set>
                                      <p:cBhvr>
                                        <p:cTn id="31" dur="1" fill="hold">
                                          <p:stCondLst>
                                            <p:cond delay="1999"/>
                                          </p:stCondLst>
                                        </p:cTn>
                                        <p:tgtEl>
                                          <p:spTgt spid="13"/>
                                        </p:tgtEl>
                                        <p:attrNameLst>
                                          <p:attrName>style.visibility</p:attrName>
                                        </p:attrNameLst>
                                      </p:cBhvr>
                                      <p:to>
                                        <p:strVal val="hidden"/>
                                      </p:to>
                                    </p:set>
                                  </p:childTnLst>
                                </p:cTn>
                              </p:par>
                              <p:par>
                                <p:cTn id="32" presetID="6" presetClass="exit" presetSubtype="32" fill="hold" grpId="1" nodeType="withEffect">
                                  <p:stCondLst>
                                    <p:cond delay="0"/>
                                  </p:stCondLst>
                                  <p:childTnLst>
                                    <p:animEffect transition="out" filter="circle(out)">
                                      <p:cBhvr>
                                        <p:cTn id="33" dur="2000"/>
                                        <p:tgtEl>
                                          <p:spTgt spid="11"/>
                                        </p:tgtEl>
                                      </p:cBhvr>
                                    </p:animEffect>
                                    <p:set>
                                      <p:cBhvr>
                                        <p:cTn id="34" dur="1" fill="hold">
                                          <p:stCondLst>
                                            <p:cond delay="1999"/>
                                          </p:stCondLst>
                                        </p:cTn>
                                        <p:tgtEl>
                                          <p:spTgt spid="11"/>
                                        </p:tgtEl>
                                        <p:attrNameLst>
                                          <p:attrName>style.visibility</p:attrName>
                                        </p:attrNameLst>
                                      </p:cBhvr>
                                      <p:to>
                                        <p:strVal val="hidden"/>
                                      </p:to>
                                    </p:set>
                                  </p:childTnLst>
                                </p:cTn>
                              </p:par>
                              <p:par>
                                <p:cTn id="35" presetID="6" presetClass="exit" presetSubtype="32" fill="hold" grpId="1" nodeType="withEffect">
                                  <p:stCondLst>
                                    <p:cond delay="0"/>
                                  </p:stCondLst>
                                  <p:childTnLst>
                                    <p:animEffect transition="out" filter="circle(out)">
                                      <p:cBhvr>
                                        <p:cTn id="36" dur="2000"/>
                                        <p:tgtEl>
                                          <p:spTgt spid="14"/>
                                        </p:tgtEl>
                                      </p:cBhvr>
                                    </p:animEffect>
                                    <p:set>
                                      <p:cBhvr>
                                        <p:cTn id="37" dur="1" fill="hold">
                                          <p:stCondLst>
                                            <p:cond delay="1999"/>
                                          </p:stCondLst>
                                        </p:cTn>
                                        <p:tgtEl>
                                          <p:spTgt spid="14"/>
                                        </p:tgtEl>
                                        <p:attrNameLst>
                                          <p:attrName>style.visibility</p:attrName>
                                        </p:attrNameLst>
                                      </p:cBhvr>
                                      <p:to>
                                        <p:strVal val="hidden"/>
                                      </p:to>
                                    </p:set>
                                  </p:childTnLst>
                                </p:cTn>
                              </p:par>
                              <p:par>
                                <p:cTn id="38" presetID="6" presetClass="exit" presetSubtype="32" fill="hold" grpId="1" nodeType="withEffect">
                                  <p:stCondLst>
                                    <p:cond delay="0"/>
                                  </p:stCondLst>
                                  <p:childTnLst>
                                    <p:animEffect transition="out" filter="circle(out)">
                                      <p:cBhvr>
                                        <p:cTn id="39" dur="2000"/>
                                        <p:tgtEl>
                                          <p:spTgt spid="12"/>
                                        </p:tgtEl>
                                      </p:cBhvr>
                                    </p:animEffect>
                                    <p:set>
                                      <p:cBhvr>
                                        <p:cTn id="4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4" presetClass="exit" presetSubtype="10" fill="hold" grpId="0" nodeType="clickEffect">
                                  <p:stCondLst>
                                    <p:cond delay="0"/>
                                  </p:stCondLst>
                                  <p:childTnLst>
                                    <p:animEffect transition="out" filter="randombar(horizontal)">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14" presetClass="exit" presetSubtype="10" fill="hold" grpId="0" nodeType="clickEffect">
                                  <p:stCondLst>
                                    <p:cond delay="0"/>
                                  </p:stCondLst>
                                  <p:childTnLst>
                                    <p:animEffect transition="out" filter="randombar(horizontal)">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3" restart="whenNotActive" fill="hold" evtFilter="cancelBubble" nodeType="interactiveSeq">
                <p:stCondLst>
                  <p:cond evt="onClick" delay="0">
                    <p:tgtEl>
                      <p:spTgt spid="4"/>
                    </p:tgtEl>
                  </p:cond>
                </p:stCondLst>
                <p:endSync evt="end" delay="0">
                  <p:rtn val="all"/>
                </p:endSync>
                <p:childTnLst>
                  <p:par>
                    <p:cTn id="54" fill="hold">
                      <p:stCondLst>
                        <p:cond delay="0"/>
                      </p:stCondLst>
                      <p:childTnLst>
                        <p:par>
                          <p:cTn id="55" fill="hold">
                            <p:stCondLst>
                              <p:cond delay="0"/>
                            </p:stCondLst>
                            <p:childTnLst>
                              <p:par>
                                <p:cTn id="56" presetID="14" presetClass="exit" presetSubtype="10" fill="hold" grpId="0" nodeType="clickEffect">
                                  <p:stCondLst>
                                    <p:cond delay="0"/>
                                  </p:stCondLst>
                                  <p:childTnLst>
                                    <p:animEffect transition="out" filter="randombar(horizontal)">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9" restart="whenNotActive" fill="hold" evtFilter="cancelBubble" nodeType="interactiveSeq">
                <p:stCondLst>
                  <p:cond evt="onClick" delay="0">
                    <p:tgtEl>
                      <p:spTgt spid="10"/>
                    </p:tgtEl>
                  </p:cond>
                </p:stCondLst>
                <p:endSync evt="end" delay="0">
                  <p:rtn val="all"/>
                </p:endSync>
                <p:childTnLst>
                  <p:par>
                    <p:cTn id="60" fill="hold">
                      <p:stCondLst>
                        <p:cond delay="0"/>
                      </p:stCondLst>
                      <p:childTnLst>
                        <p:par>
                          <p:cTn id="61" fill="hold">
                            <p:stCondLst>
                              <p:cond delay="0"/>
                            </p:stCondLst>
                            <p:childTnLst>
                              <p:par>
                                <p:cTn id="62" presetID="14" presetClass="exit" presetSubtype="10" fill="hold" grpId="0" nodeType="clickEffect">
                                  <p:stCondLst>
                                    <p:cond delay="0"/>
                                  </p:stCondLst>
                                  <p:childTnLst>
                                    <p:animEffect transition="out" filter="randombar(horizontal)">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5" restart="whenNotActive" fill="hold" evtFilter="cancelBubble" nodeType="interactiveSeq">
                <p:stCondLst>
                  <p:cond evt="onClick" delay="0">
                    <p:tgtEl>
                      <p:spTgt spid="6"/>
                    </p:tgtEl>
                  </p:cond>
                </p:stCondLst>
                <p:endSync evt="end" delay="0">
                  <p:rtn val="all"/>
                </p:endSync>
                <p:childTnLst>
                  <p:par>
                    <p:cTn id="66" fill="hold">
                      <p:stCondLst>
                        <p:cond delay="0"/>
                      </p:stCondLst>
                      <p:childTnLst>
                        <p:par>
                          <p:cTn id="67" fill="hold">
                            <p:stCondLst>
                              <p:cond delay="0"/>
                            </p:stCondLst>
                            <p:childTnLst>
                              <p:par>
                                <p:cTn id="68" presetID="14" presetClass="exit" presetSubtype="10" fill="hold" grpId="0" nodeType="clickEffect">
                                  <p:stCondLst>
                                    <p:cond delay="0"/>
                                  </p:stCondLst>
                                  <p:childTnLst>
                                    <p:animEffect transition="out" filter="randombar(horizontal)">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4" presetClass="exit" presetSubtype="10" fill="hold" grpId="0" nodeType="clickEffect">
                                  <p:stCondLst>
                                    <p:cond delay="0"/>
                                  </p:stCondLst>
                                  <p:childTnLst>
                                    <p:animEffect transition="out" filter="randombar(horizontal)">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7" restart="whenNotActive" fill="hold" evtFilter="cancelBubble" nodeType="interactiveSeq">
                <p:stCondLst>
                  <p:cond evt="onClick" delay="0">
                    <p:tgtEl>
                      <p:spTgt spid="8"/>
                    </p:tgtEl>
                  </p:cond>
                </p:stCondLst>
                <p:endSync evt="end" delay="0">
                  <p:rtn val="all"/>
                </p:endSync>
                <p:childTnLst>
                  <p:par>
                    <p:cTn id="78" fill="hold">
                      <p:stCondLst>
                        <p:cond delay="0"/>
                      </p:stCondLst>
                      <p:childTnLst>
                        <p:par>
                          <p:cTn id="79" fill="hold">
                            <p:stCondLst>
                              <p:cond delay="0"/>
                            </p:stCondLst>
                            <p:childTnLst>
                              <p:par>
                                <p:cTn id="80" presetID="14" presetClass="exit" presetSubtype="10" fill="hold" grpId="0" nodeType="clickEffect">
                                  <p:stCondLst>
                                    <p:cond delay="0"/>
                                  </p:stCondLst>
                                  <p:childTnLst>
                                    <p:animEffect transition="out" filter="randombar(horizontal)">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3" restart="whenNotActive" fill="hold" evtFilter="cancelBubble" nodeType="interactiveSeq">
                <p:stCondLst>
                  <p:cond evt="onClick" delay="0">
                    <p:tgtEl>
                      <p:spTgt spid="9"/>
                    </p:tgtEl>
                  </p:cond>
                </p:stCondLst>
                <p:endSync evt="end" delay="0">
                  <p:rtn val="all"/>
                </p:endSync>
                <p:childTnLst>
                  <p:par>
                    <p:cTn id="84" fill="hold">
                      <p:stCondLst>
                        <p:cond delay="0"/>
                      </p:stCondLst>
                      <p:childTnLst>
                        <p:par>
                          <p:cTn id="85" fill="hold">
                            <p:stCondLst>
                              <p:cond delay="0"/>
                            </p:stCondLst>
                            <p:childTnLst>
                              <p:par>
                                <p:cTn id="86" presetID="14" presetClass="exit" presetSubtype="10" fill="hold" grpId="0" nodeType="clickEffect">
                                  <p:stCondLst>
                                    <p:cond delay="0"/>
                                  </p:stCondLst>
                                  <p:childTnLst>
                                    <p:animEffect transition="out" filter="randombar(horizontal)">
                                      <p:cBhvr>
                                        <p:cTn id="87" dur="500"/>
                                        <p:tgtEl>
                                          <p:spTgt spid="9"/>
                                        </p:tgtEl>
                                      </p:cBhvr>
                                    </p:animEffect>
                                    <p:set>
                                      <p:cBhvr>
                                        <p:cTn id="8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9" restart="whenNotActive" fill="hold" evtFilter="cancelBubble" nodeType="interactiveSeq">
                <p:stCondLst>
                  <p:cond evt="onClick" delay="0">
                    <p:tgtEl>
                      <p:spTgt spid="13"/>
                    </p:tgtEl>
                  </p:cond>
                </p:stCondLst>
                <p:endSync evt="end" delay="0">
                  <p:rtn val="all"/>
                </p:endSync>
                <p:childTnLst>
                  <p:par>
                    <p:cTn id="90" fill="hold">
                      <p:stCondLst>
                        <p:cond delay="0"/>
                      </p:stCondLst>
                      <p:childTnLst>
                        <p:par>
                          <p:cTn id="91" fill="hold">
                            <p:stCondLst>
                              <p:cond delay="0"/>
                            </p:stCondLst>
                            <p:childTnLst>
                              <p:par>
                                <p:cTn id="92" presetID="14" presetClass="exit" presetSubtype="10" fill="hold" grpId="0" nodeType="clickEffect">
                                  <p:stCondLst>
                                    <p:cond delay="0"/>
                                  </p:stCondLst>
                                  <p:childTnLst>
                                    <p:animEffect transition="out" filter="randombar(horizontal)">
                                      <p:cBhvr>
                                        <p:cTn id="93" dur="500"/>
                                        <p:tgtEl>
                                          <p:spTgt spid="13"/>
                                        </p:tgtEl>
                                      </p:cBhvr>
                                    </p:animEffect>
                                    <p:set>
                                      <p:cBhvr>
                                        <p:cTn id="9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5" restart="whenNotActive" fill="hold" evtFilter="cancelBubble" nodeType="interactiveSeq">
                <p:stCondLst>
                  <p:cond evt="onClick" delay="0">
                    <p:tgtEl>
                      <p:spTgt spid="11"/>
                    </p:tgtEl>
                  </p:cond>
                </p:stCondLst>
                <p:endSync evt="end" delay="0">
                  <p:rtn val="all"/>
                </p:endSync>
                <p:childTnLst>
                  <p:par>
                    <p:cTn id="96" fill="hold">
                      <p:stCondLst>
                        <p:cond delay="0"/>
                      </p:stCondLst>
                      <p:childTnLst>
                        <p:par>
                          <p:cTn id="97" fill="hold">
                            <p:stCondLst>
                              <p:cond delay="0"/>
                            </p:stCondLst>
                            <p:childTnLst>
                              <p:par>
                                <p:cTn id="98" presetID="14" presetClass="exit" presetSubtype="10" fill="hold" grpId="0" nodeType="clickEffect">
                                  <p:stCondLst>
                                    <p:cond delay="0"/>
                                  </p:stCondLst>
                                  <p:childTnLst>
                                    <p:animEffect transition="out" filter="randombar(horizontal)">
                                      <p:cBhvr>
                                        <p:cTn id="99" dur="500"/>
                                        <p:tgtEl>
                                          <p:spTgt spid="11"/>
                                        </p:tgtEl>
                                      </p:cBhvr>
                                    </p:animEffect>
                                    <p:set>
                                      <p:cBhvr>
                                        <p:cTn id="10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p:stCondLst>
                        <p:cond delay="0"/>
                      </p:stCondLst>
                      <p:childTnLst>
                        <p:par>
                          <p:cTn id="103" fill="hold">
                            <p:stCondLst>
                              <p:cond delay="0"/>
                            </p:stCondLst>
                            <p:childTnLst>
                              <p:par>
                                <p:cTn id="104" presetID="14" presetClass="exit" presetSubtype="10" fill="hold" grpId="0" nodeType="clickEffect">
                                  <p:stCondLst>
                                    <p:cond delay="0"/>
                                  </p:stCondLst>
                                  <p:childTnLst>
                                    <p:animEffect transition="out" filter="randombar(horizontal)">
                                      <p:cBhvr>
                                        <p:cTn id="105" dur="500"/>
                                        <p:tgtEl>
                                          <p:spTgt spid="14"/>
                                        </p:tgtEl>
                                      </p:cBhvr>
                                    </p:animEffect>
                                    <p:set>
                                      <p:cBhvr>
                                        <p:cTn id="106"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7" restart="whenNotActive" fill="hold" evtFilter="cancelBubble" nodeType="interactiveSeq">
                <p:stCondLst>
                  <p:cond evt="onClick" delay="0">
                    <p:tgtEl>
                      <p:spTgt spid="12"/>
                    </p:tgtEl>
                  </p:cond>
                </p:stCondLst>
                <p:endSync evt="end" delay="0">
                  <p:rtn val="all"/>
                </p:endSync>
                <p:childTnLst>
                  <p:par>
                    <p:cTn id="108" fill="hold">
                      <p:stCondLst>
                        <p:cond delay="0"/>
                      </p:stCondLst>
                      <p:childTnLst>
                        <p:par>
                          <p:cTn id="109" fill="hold">
                            <p:stCondLst>
                              <p:cond delay="0"/>
                            </p:stCondLst>
                            <p:childTnLst>
                              <p:par>
                                <p:cTn id="110" presetID="14" presetClass="exit" presetSubtype="10" fill="hold" grpId="0" nodeType="clickEffect">
                                  <p:stCondLst>
                                    <p:cond delay="0"/>
                                  </p:stCondLst>
                                  <p:childTnLst>
                                    <p:animEffect transition="out" filter="randombar(horizontal)">
                                      <p:cBhvr>
                                        <p:cTn id="111" dur="500"/>
                                        <p:tgtEl>
                                          <p:spTgt spid="12"/>
                                        </p:tgtEl>
                                      </p:cBhvr>
                                    </p:animEffect>
                                    <p:set>
                                      <p:cBhvr>
                                        <p:cTn id="11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NDO" descr="Ver las imágenes de or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6109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descr="Home | Iglesias Chiloé – Patrimonio Mundial">
            <a:extLst>
              <a:ext uri="{FF2B5EF4-FFF2-40B4-BE49-F238E27FC236}">
                <a16:creationId xmlns:a16="http://schemas.microsoft.com/office/drawing/2014/main" id="{C7ACC351-CEE9-4B81-B3E2-3A43A48184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42" y="826020"/>
            <a:ext cx="5770118" cy="5430645"/>
          </a:xfrm>
          <a:prstGeom prst="rect">
            <a:avLst/>
          </a:prstGeom>
          <a:noFill/>
          <a:ln>
            <a:noFill/>
          </a:ln>
        </p:spPr>
      </p:pic>
      <p:sp>
        <p:nvSpPr>
          <p:cNvPr id="3" name="respuesta"/>
          <p:cNvSpPr/>
          <p:nvPr/>
        </p:nvSpPr>
        <p:spPr>
          <a:xfrm>
            <a:off x="6660232" y="1484783"/>
            <a:ext cx="1944216" cy="1800201"/>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solidFill>
                  <a:srgbClr val="FF0000"/>
                </a:solidFill>
                <a:effectLst>
                  <a:outerShdw blurRad="38100" dist="38100" dir="2700000" algn="tl">
                    <a:srgbClr val="000000">
                      <a:alpha val="43137"/>
                    </a:srgbClr>
                  </a:outerShdw>
                </a:effectLst>
                <a:latin typeface="Forte" pitchFamily="66" charset="0"/>
              </a:rPr>
              <a:t>Respuesta</a:t>
            </a:r>
          </a:p>
        </p:txBody>
      </p:sp>
      <p:sp>
        <p:nvSpPr>
          <p:cNvPr id="4" name="siguiente">
            <a:hlinkClick r:id="rId4" action="ppaction://hlinksldjump"/>
          </p:cNvPr>
          <p:cNvSpPr/>
          <p:nvPr/>
        </p:nvSpPr>
        <p:spPr>
          <a:xfrm>
            <a:off x="6660232" y="4725144"/>
            <a:ext cx="1944216" cy="1368152"/>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rgbClr val="FF0000"/>
                </a:solidFill>
                <a:effectLst>
                  <a:outerShdw blurRad="38100" dist="38100" dir="2700000" algn="tl">
                    <a:srgbClr val="000000">
                      <a:alpha val="43137"/>
                    </a:srgbClr>
                  </a:outerShdw>
                </a:effectLst>
                <a:latin typeface="Forte" pitchFamily="66" charset="0"/>
              </a:rPr>
              <a:t>Siguiente</a:t>
            </a:r>
          </a:p>
        </p:txBody>
      </p:sp>
      <p:sp>
        <p:nvSpPr>
          <p:cNvPr id="5" name="1"/>
          <p:cNvSpPr/>
          <p:nvPr/>
        </p:nvSpPr>
        <p:spPr>
          <a:xfrm>
            <a:off x="586408" y="826021"/>
            <a:ext cx="1440000" cy="1800000"/>
          </a:xfrm>
          <a:prstGeom prst="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a:t>
            </a:r>
          </a:p>
        </p:txBody>
      </p:sp>
      <p:sp>
        <p:nvSpPr>
          <p:cNvPr id="6" name="3"/>
          <p:cNvSpPr/>
          <p:nvPr/>
        </p:nvSpPr>
        <p:spPr>
          <a:xfrm>
            <a:off x="3491560" y="845108"/>
            <a:ext cx="1440000" cy="1800000"/>
          </a:xfrm>
          <a:prstGeom prst="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3</a:t>
            </a:r>
          </a:p>
        </p:txBody>
      </p:sp>
      <p:sp>
        <p:nvSpPr>
          <p:cNvPr id="7" name="2"/>
          <p:cNvSpPr/>
          <p:nvPr/>
        </p:nvSpPr>
        <p:spPr>
          <a:xfrm>
            <a:off x="2037443" y="833678"/>
            <a:ext cx="1440000" cy="1800000"/>
          </a:xfrm>
          <a:prstGeom prst="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2</a:t>
            </a:r>
          </a:p>
        </p:txBody>
      </p:sp>
      <p:sp>
        <p:nvSpPr>
          <p:cNvPr id="8" name="5"/>
          <p:cNvSpPr/>
          <p:nvPr/>
        </p:nvSpPr>
        <p:spPr>
          <a:xfrm>
            <a:off x="611560" y="2656666"/>
            <a:ext cx="1440000" cy="1800000"/>
          </a:xfrm>
          <a:prstGeom prst="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5</a:t>
            </a:r>
          </a:p>
        </p:txBody>
      </p:sp>
      <p:sp>
        <p:nvSpPr>
          <p:cNvPr id="9" name="6"/>
          <p:cNvSpPr/>
          <p:nvPr/>
        </p:nvSpPr>
        <p:spPr>
          <a:xfrm>
            <a:off x="2051560" y="2656666"/>
            <a:ext cx="1440000" cy="1800000"/>
          </a:xfrm>
          <a:prstGeom prst="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6</a:t>
            </a:r>
          </a:p>
        </p:txBody>
      </p:sp>
      <p:sp>
        <p:nvSpPr>
          <p:cNvPr id="10" name="7"/>
          <p:cNvSpPr/>
          <p:nvPr/>
        </p:nvSpPr>
        <p:spPr>
          <a:xfrm>
            <a:off x="3491560" y="2656666"/>
            <a:ext cx="1440000" cy="1800000"/>
          </a:xfrm>
          <a:prstGeom prst="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7</a:t>
            </a:r>
          </a:p>
        </p:txBody>
      </p:sp>
      <p:sp>
        <p:nvSpPr>
          <p:cNvPr id="11" name="8"/>
          <p:cNvSpPr/>
          <p:nvPr/>
        </p:nvSpPr>
        <p:spPr>
          <a:xfrm>
            <a:off x="4931560" y="2645108"/>
            <a:ext cx="1440000" cy="1800000"/>
          </a:xfrm>
          <a:prstGeom prst="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8</a:t>
            </a:r>
          </a:p>
        </p:txBody>
      </p:sp>
      <p:sp>
        <p:nvSpPr>
          <p:cNvPr id="12" name="4"/>
          <p:cNvSpPr/>
          <p:nvPr/>
        </p:nvSpPr>
        <p:spPr>
          <a:xfrm>
            <a:off x="4931560" y="845108"/>
            <a:ext cx="1440000" cy="1800000"/>
          </a:xfrm>
          <a:prstGeom prst="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4</a:t>
            </a:r>
          </a:p>
        </p:txBody>
      </p:sp>
      <p:sp>
        <p:nvSpPr>
          <p:cNvPr id="13" name="12"/>
          <p:cNvSpPr/>
          <p:nvPr/>
        </p:nvSpPr>
        <p:spPr>
          <a:xfrm>
            <a:off x="4936124" y="4456666"/>
            <a:ext cx="1440000" cy="1800000"/>
          </a:xfrm>
          <a:prstGeom prst="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12</a:t>
            </a:r>
          </a:p>
        </p:txBody>
      </p:sp>
      <p:sp>
        <p:nvSpPr>
          <p:cNvPr id="14" name="11"/>
          <p:cNvSpPr/>
          <p:nvPr/>
        </p:nvSpPr>
        <p:spPr>
          <a:xfrm>
            <a:off x="3491560" y="4456666"/>
            <a:ext cx="1440000" cy="1800000"/>
          </a:xfrm>
          <a:prstGeom prst="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11</a:t>
            </a:r>
          </a:p>
        </p:txBody>
      </p:sp>
      <p:sp>
        <p:nvSpPr>
          <p:cNvPr id="15" name="10"/>
          <p:cNvSpPr/>
          <p:nvPr/>
        </p:nvSpPr>
        <p:spPr>
          <a:xfrm>
            <a:off x="2061678" y="4475754"/>
            <a:ext cx="1440000" cy="1800000"/>
          </a:xfrm>
          <a:prstGeom prst="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10</a:t>
            </a:r>
          </a:p>
        </p:txBody>
      </p:sp>
      <p:sp>
        <p:nvSpPr>
          <p:cNvPr id="16" name="9"/>
          <p:cNvSpPr/>
          <p:nvPr/>
        </p:nvSpPr>
        <p:spPr>
          <a:xfrm>
            <a:off x="611560" y="4456666"/>
            <a:ext cx="1440000" cy="1800000"/>
          </a:xfrm>
          <a:prstGeom prst="rect">
            <a:avLst/>
          </a:prstGeom>
          <a:blipFill>
            <a:blip r:embed="rId5"/>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9</a:t>
            </a:r>
          </a:p>
        </p:txBody>
      </p:sp>
      <p:sp>
        <p:nvSpPr>
          <p:cNvPr id="17" name="AutoShape 2" descr="blob:https://web.whatsapp.com/b06dd2a9-012e-48bf-98ad-7e670d16b9a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Tree>
    <p:extLst>
      <p:ext uri="{BB962C8B-B14F-4D97-AF65-F5344CB8AC3E}">
        <p14:creationId xmlns:p14="http://schemas.microsoft.com/office/powerpoint/2010/main" val="179301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1"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6" presetClass="exit" presetSubtype="32" fill="hold" grpId="1" nodeType="withEffect">
                                  <p:stCondLst>
                                    <p:cond delay="0"/>
                                  </p:stCondLst>
                                  <p:childTnLst>
                                    <p:animEffect transition="out" filter="circle(out)">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par>
                                <p:cTn id="11" presetID="6" presetClass="exit" presetSubtype="32" fill="hold" grpId="1" nodeType="withEffect">
                                  <p:stCondLst>
                                    <p:cond delay="0"/>
                                  </p:stCondLst>
                                  <p:childTnLst>
                                    <p:animEffect transition="out" filter="circle(out)">
                                      <p:cBhvr>
                                        <p:cTn id="12" dur="2000"/>
                                        <p:tgtEl>
                                          <p:spTgt spid="6"/>
                                        </p:tgtEl>
                                      </p:cBhvr>
                                    </p:animEffect>
                                    <p:set>
                                      <p:cBhvr>
                                        <p:cTn id="13" dur="1" fill="hold">
                                          <p:stCondLst>
                                            <p:cond delay="1999"/>
                                          </p:stCondLst>
                                        </p:cTn>
                                        <p:tgtEl>
                                          <p:spTgt spid="6"/>
                                        </p:tgtEl>
                                        <p:attrNameLst>
                                          <p:attrName>style.visibility</p:attrName>
                                        </p:attrNameLst>
                                      </p:cBhvr>
                                      <p:to>
                                        <p:strVal val="hidden"/>
                                      </p:to>
                                    </p:set>
                                  </p:childTnLst>
                                </p:cTn>
                              </p:par>
                              <p:par>
                                <p:cTn id="14" presetID="6" presetClass="exit" presetSubtype="32" fill="hold" grpId="1" nodeType="withEffect">
                                  <p:stCondLst>
                                    <p:cond delay="0"/>
                                  </p:stCondLst>
                                  <p:childTnLst>
                                    <p:animEffect transition="out" filter="circle(out)">
                                      <p:cBhvr>
                                        <p:cTn id="15" dur="2000"/>
                                        <p:tgtEl>
                                          <p:spTgt spid="12"/>
                                        </p:tgtEl>
                                      </p:cBhvr>
                                    </p:animEffect>
                                    <p:set>
                                      <p:cBhvr>
                                        <p:cTn id="16" dur="1" fill="hold">
                                          <p:stCondLst>
                                            <p:cond delay="1999"/>
                                          </p:stCondLst>
                                        </p:cTn>
                                        <p:tgtEl>
                                          <p:spTgt spid="12"/>
                                        </p:tgtEl>
                                        <p:attrNameLst>
                                          <p:attrName>style.visibility</p:attrName>
                                        </p:attrNameLst>
                                      </p:cBhvr>
                                      <p:to>
                                        <p:strVal val="hidden"/>
                                      </p:to>
                                    </p:set>
                                  </p:childTnLst>
                                </p:cTn>
                              </p:par>
                              <p:par>
                                <p:cTn id="17" presetID="6" presetClass="exit" presetSubtype="32" fill="hold" grpId="1" nodeType="withEffect">
                                  <p:stCondLst>
                                    <p:cond delay="0"/>
                                  </p:stCondLst>
                                  <p:childTnLst>
                                    <p:animEffect transition="out" filter="circle(out)">
                                      <p:cBhvr>
                                        <p:cTn id="18" dur="2000"/>
                                        <p:tgtEl>
                                          <p:spTgt spid="8"/>
                                        </p:tgtEl>
                                      </p:cBhvr>
                                    </p:animEffect>
                                    <p:set>
                                      <p:cBhvr>
                                        <p:cTn id="19" dur="1" fill="hold">
                                          <p:stCondLst>
                                            <p:cond delay="1999"/>
                                          </p:stCondLst>
                                        </p:cTn>
                                        <p:tgtEl>
                                          <p:spTgt spid="8"/>
                                        </p:tgtEl>
                                        <p:attrNameLst>
                                          <p:attrName>style.visibility</p:attrName>
                                        </p:attrNameLst>
                                      </p:cBhvr>
                                      <p:to>
                                        <p:strVal val="hidden"/>
                                      </p:to>
                                    </p:set>
                                  </p:childTnLst>
                                </p:cTn>
                              </p:par>
                              <p:par>
                                <p:cTn id="20" presetID="6" presetClass="exit" presetSubtype="32" fill="hold" grpId="1" nodeType="withEffect">
                                  <p:stCondLst>
                                    <p:cond delay="0"/>
                                  </p:stCondLst>
                                  <p:childTnLst>
                                    <p:animEffect transition="out" filter="circle(out)">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par>
                                <p:cTn id="23" presetID="6" presetClass="exit" presetSubtype="32" fill="hold" grpId="1" nodeType="withEffect">
                                  <p:stCondLst>
                                    <p:cond delay="0"/>
                                  </p:stCondLst>
                                  <p:childTnLst>
                                    <p:animEffect transition="out" filter="circle(out)">
                                      <p:cBhvr>
                                        <p:cTn id="24" dur="2000"/>
                                        <p:tgtEl>
                                          <p:spTgt spid="10"/>
                                        </p:tgtEl>
                                      </p:cBhvr>
                                    </p:animEffect>
                                    <p:set>
                                      <p:cBhvr>
                                        <p:cTn id="25" dur="1" fill="hold">
                                          <p:stCondLst>
                                            <p:cond delay="1999"/>
                                          </p:stCondLst>
                                        </p:cTn>
                                        <p:tgtEl>
                                          <p:spTgt spid="10"/>
                                        </p:tgtEl>
                                        <p:attrNameLst>
                                          <p:attrName>style.visibility</p:attrName>
                                        </p:attrNameLst>
                                      </p:cBhvr>
                                      <p:to>
                                        <p:strVal val="hidden"/>
                                      </p:to>
                                    </p:set>
                                  </p:childTnLst>
                                </p:cTn>
                              </p:par>
                              <p:par>
                                <p:cTn id="26" presetID="6" presetClass="exit" presetSubtype="32" fill="hold" grpId="1" nodeType="withEffect">
                                  <p:stCondLst>
                                    <p:cond delay="0"/>
                                  </p:stCondLst>
                                  <p:childTnLst>
                                    <p:animEffect transition="out" filter="circle(out)">
                                      <p:cBhvr>
                                        <p:cTn id="27" dur="2000"/>
                                        <p:tgtEl>
                                          <p:spTgt spid="11"/>
                                        </p:tgtEl>
                                      </p:cBhvr>
                                    </p:animEffect>
                                    <p:set>
                                      <p:cBhvr>
                                        <p:cTn id="28" dur="1" fill="hold">
                                          <p:stCondLst>
                                            <p:cond delay="1999"/>
                                          </p:stCondLst>
                                        </p:cTn>
                                        <p:tgtEl>
                                          <p:spTgt spid="11"/>
                                        </p:tgtEl>
                                        <p:attrNameLst>
                                          <p:attrName>style.visibility</p:attrName>
                                        </p:attrNameLst>
                                      </p:cBhvr>
                                      <p:to>
                                        <p:strVal val="hidden"/>
                                      </p:to>
                                    </p:set>
                                  </p:childTnLst>
                                </p:cTn>
                              </p:par>
                              <p:par>
                                <p:cTn id="29" presetID="6" presetClass="exit" presetSubtype="32" fill="hold" grpId="1" nodeType="withEffect">
                                  <p:stCondLst>
                                    <p:cond delay="0"/>
                                  </p:stCondLst>
                                  <p:childTnLst>
                                    <p:animEffect transition="out" filter="circle(out)">
                                      <p:cBhvr>
                                        <p:cTn id="30" dur="2000"/>
                                        <p:tgtEl>
                                          <p:spTgt spid="15"/>
                                        </p:tgtEl>
                                      </p:cBhvr>
                                    </p:animEffect>
                                    <p:set>
                                      <p:cBhvr>
                                        <p:cTn id="31" dur="1" fill="hold">
                                          <p:stCondLst>
                                            <p:cond delay="1999"/>
                                          </p:stCondLst>
                                        </p:cTn>
                                        <p:tgtEl>
                                          <p:spTgt spid="15"/>
                                        </p:tgtEl>
                                        <p:attrNameLst>
                                          <p:attrName>style.visibility</p:attrName>
                                        </p:attrNameLst>
                                      </p:cBhvr>
                                      <p:to>
                                        <p:strVal val="hidden"/>
                                      </p:to>
                                    </p:set>
                                  </p:childTnLst>
                                </p:cTn>
                              </p:par>
                              <p:par>
                                <p:cTn id="32" presetID="6" presetClass="exit" presetSubtype="32" fill="hold" grpId="1" nodeType="withEffect">
                                  <p:stCondLst>
                                    <p:cond delay="0"/>
                                  </p:stCondLst>
                                  <p:childTnLst>
                                    <p:animEffect transition="out" filter="circle(out)">
                                      <p:cBhvr>
                                        <p:cTn id="33" dur="2000"/>
                                        <p:tgtEl>
                                          <p:spTgt spid="13"/>
                                        </p:tgtEl>
                                      </p:cBhvr>
                                    </p:animEffect>
                                    <p:set>
                                      <p:cBhvr>
                                        <p:cTn id="34" dur="1" fill="hold">
                                          <p:stCondLst>
                                            <p:cond delay="1999"/>
                                          </p:stCondLst>
                                        </p:cTn>
                                        <p:tgtEl>
                                          <p:spTgt spid="13"/>
                                        </p:tgtEl>
                                        <p:attrNameLst>
                                          <p:attrName>style.visibility</p:attrName>
                                        </p:attrNameLst>
                                      </p:cBhvr>
                                      <p:to>
                                        <p:strVal val="hidden"/>
                                      </p:to>
                                    </p:set>
                                  </p:childTnLst>
                                </p:cTn>
                              </p:par>
                              <p:par>
                                <p:cTn id="35" presetID="6" presetClass="exit" presetSubtype="32" fill="hold" grpId="1" nodeType="withEffect">
                                  <p:stCondLst>
                                    <p:cond delay="0"/>
                                  </p:stCondLst>
                                  <p:childTnLst>
                                    <p:animEffect transition="out" filter="circle(out)">
                                      <p:cBhvr>
                                        <p:cTn id="36" dur="2000"/>
                                        <p:tgtEl>
                                          <p:spTgt spid="16"/>
                                        </p:tgtEl>
                                      </p:cBhvr>
                                    </p:animEffect>
                                    <p:set>
                                      <p:cBhvr>
                                        <p:cTn id="37" dur="1" fill="hold">
                                          <p:stCondLst>
                                            <p:cond delay="1999"/>
                                          </p:stCondLst>
                                        </p:cTn>
                                        <p:tgtEl>
                                          <p:spTgt spid="16"/>
                                        </p:tgtEl>
                                        <p:attrNameLst>
                                          <p:attrName>style.visibility</p:attrName>
                                        </p:attrNameLst>
                                      </p:cBhvr>
                                      <p:to>
                                        <p:strVal val="hidden"/>
                                      </p:to>
                                    </p:set>
                                  </p:childTnLst>
                                </p:cTn>
                              </p:par>
                              <p:par>
                                <p:cTn id="38" presetID="6" presetClass="exit" presetSubtype="32" fill="hold" grpId="1" nodeType="withEffect">
                                  <p:stCondLst>
                                    <p:cond delay="0"/>
                                  </p:stCondLst>
                                  <p:childTnLst>
                                    <p:animEffect transition="out" filter="circle(out)">
                                      <p:cBhvr>
                                        <p:cTn id="39" dur="2000"/>
                                        <p:tgtEl>
                                          <p:spTgt spid="14"/>
                                        </p:tgtEl>
                                      </p:cBhvr>
                                    </p:animEffect>
                                    <p:set>
                                      <p:cBhvr>
                                        <p:cTn id="40"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p:stCondLst>
                        <p:cond delay="0"/>
                      </p:stCondLst>
                      <p:childTnLst>
                        <p:par>
                          <p:cTn id="43" fill="hold">
                            <p:stCondLst>
                              <p:cond delay="0"/>
                            </p:stCondLst>
                            <p:childTnLst>
                              <p:par>
                                <p:cTn id="44" presetID="14" presetClass="exit" presetSubtype="10" fill="hold" grpId="0" nodeType="clickEffect">
                                  <p:stCondLst>
                                    <p:cond delay="0"/>
                                  </p:stCondLst>
                                  <p:childTnLst>
                                    <p:animEffect transition="out" filter="randombar(horizontal)">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4" presetClass="exit" presetSubtype="10" fill="hold" grpId="0" nodeType="clickEffect">
                                  <p:stCondLst>
                                    <p:cond delay="0"/>
                                  </p:stCondLst>
                                  <p:childTnLst>
                                    <p:animEffect transition="out" filter="randombar(horizontal)">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3" restart="whenNotActive" fill="hold" evtFilter="cancelBubble" nodeType="interactiveSeq">
                <p:stCondLst>
                  <p:cond evt="onClick" delay="0">
                    <p:tgtEl>
                      <p:spTgt spid="6"/>
                    </p:tgtEl>
                  </p:cond>
                </p:stCondLst>
                <p:endSync evt="end" delay="0">
                  <p:rtn val="all"/>
                </p:endSync>
                <p:childTnLst>
                  <p:par>
                    <p:cTn id="54" fill="hold">
                      <p:stCondLst>
                        <p:cond delay="0"/>
                      </p:stCondLst>
                      <p:childTnLst>
                        <p:par>
                          <p:cTn id="55" fill="hold">
                            <p:stCondLst>
                              <p:cond delay="0"/>
                            </p:stCondLst>
                            <p:childTnLst>
                              <p:par>
                                <p:cTn id="56" presetID="14" presetClass="exit" presetSubtype="10" fill="hold" grpId="0" nodeType="clickEffect">
                                  <p:stCondLst>
                                    <p:cond delay="0"/>
                                  </p:stCondLst>
                                  <p:childTnLst>
                                    <p:animEffect transition="out" filter="randombar(horizontal)">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9" restart="whenNotActive" fill="hold" evtFilter="cancelBubble" nodeType="interactiveSeq">
                <p:stCondLst>
                  <p:cond evt="onClick" delay="0">
                    <p:tgtEl>
                      <p:spTgt spid="12"/>
                    </p:tgtEl>
                  </p:cond>
                </p:stCondLst>
                <p:endSync evt="end" delay="0">
                  <p:rtn val="all"/>
                </p:endSync>
                <p:childTnLst>
                  <p:par>
                    <p:cTn id="60" fill="hold">
                      <p:stCondLst>
                        <p:cond delay="0"/>
                      </p:stCondLst>
                      <p:childTnLst>
                        <p:par>
                          <p:cTn id="61" fill="hold">
                            <p:stCondLst>
                              <p:cond delay="0"/>
                            </p:stCondLst>
                            <p:childTnLst>
                              <p:par>
                                <p:cTn id="62" presetID="14" presetClass="exit" presetSubtype="10" fill="hold" grpId="0" nodeType="clickEffect">
                                  <p:stCondLst>
                                    <p:cond delay="0"/>
                                  </p:stCondLst>
                                  <p:childTnLst>
                                    <p:animEffect transition="out" filter="randombar(horizontal)">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5" restart="whenNotActive" fill="hold" evtFilter="cancelBubble" nodeType="interactiveSeq">
                <p:stCondLst>
                  <p:cond evt="onClick" delay="0">
                    <p:tgtEl>
                      <p:spTgt spid="8"/>
                    </p:tgtEl>
                  </p:cond>
                </p:stCondLst>
                <p:endSync evt="end" delay="0">
                  <p:rtn val="all"/>
                </p:endSync>
                <p:childTnLst>
                  <p:par>
                    <p:cTn id="66" fill="hold">
                      <p:stCondLst>
                        <p:cond delay="0"/>
                      </p:stCondLst>
                      <p:childTnLst>
                        <p:par>
                          <p:cTn id="67" fill="hold">
                            <p:stCondLst>
                              <p:cond delay="0"/>
                            </p:stCondLst>
                            <p:childTnLst>
                              <p:par>
                                <p:cTn id="68" presetID="14" presetClass="exit" presetSubtype="10" fill="hold" grpId="0" nodeType="clickEffect">
                                  <p:stCondLst>
                                    <p:cond delay="0"/>
                                  </p:stCondLst>
                                  <p:childTnLst>
                                    <p:animEffect transition="out" filter="randombar(horizontal)">
                                      <p:cBhvr>
                                        <p:cTn id="69" dur="500"/>
                                        <p:tgtEl>
                                          <p:spTgt spid="8"/>
                                        </p:tgtEl>
                                      </p:cBhvr>
                                    </p:animEffect>
                                    <p:set>
                                      <p:cBhvr>
                                        <p:cTn id="7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1" restart="whenNotActive" fill="hold" evtFilter="cancelBubble" nodeType="interactiveSeq">
                <p:stCondLst>
                  <p:cond evt="onClick" delay="0">
                    <p:tgtEl>
                      <p:spTgt spid="9"/>
                    </p:tgtEl>
                  </p:cond>
                </p:stCondLst>
                <p:endSync evt="end" delay="0">
                  <p:rtn val="all"/>
                </p:endSync>
                <p:childTnLst>
                  <p:par>
                    <p:cTn id="72" fill="hold">
                      <p:stCondLst>
                        <p:cond delay="0"/>
                      </p:stCondLst>
                      <p:childTnLst>
                        <p:par>
                          <p:cTn id="73" fill="hold">
                            <p:stCondLst>
                              <p:cond delay="0"/>
                            </p:stCondLst>
                            <p:childTnLst>
                              <p:par>
                                <p:cTn id="74" presetID="14" presetClass="exit" presetSubtype="10" fill="hold" grpId="0" nodeType="clickEffect">
                                  <p:stCondLst>
                                    <p:cond delay="0"/>
                                  </p:stCondLst>
                                  <p:childTnLst>
                                    <p:animEffect transition="out" filter="randombar(horizontal)">
                                      <p:cBhvr>
                                        <p:cTn id="75" dur="500"/>
                                        <p:tgtEl>
                                          <p:spTgt spid="9"/>
                                        </p:tgtEl>
                                      </p:cBhvr>
                                    </p:animEffect>
                                    <p:set>
                                      <p:cBhvr>
                                        <p:cTn id="7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0"/>
                    </p:tgtEl>
                  </p:cond>
                </p:stCondLst>
                <p:endSync evt="end" delay="0">
                  <p:rtn val="all"/>
                </p:endSync>
                <p:childTnLst>
                  <p:par>
                    <p:cTn id="78" fill="hold">
                      <p:stCondLst>
                        <p:cond delay="0"/>
                      </p:stCondLst>
                      <p:childTnLst>
                        <p:par>
                          <p:cTn id="79" fill="hold">
                            <p:stCondLst>
                              <p:cond delay="0"/>
                            </p:stCondLst>
                            <p:childTnLst>
                              <p:par>
                                <p:cTn id="80" presetID="14" presetClass="exit" presetSubtype="10" fill="hold" grpId="0" nodeType="clickEffect">
                                  <p:stCondLst>
                                    <p:cond delay="0"/>
                                  </p:stCondLst>
                                  <p:childTnLst>
                                    <p:animEffect transition="out" filter="randombar(horizontal)">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3" restart="whenNotActive" fill="hold" evtFilter="cancelBubble" nodeType="interactiveSeq">
                <p:stCondLst>
                  <p:cond evt="onClick" delay="0">
                    <p:tgtEl>
                      <p:spTgt spid="11"/>
                    </p:tgtEl>
                  </p:cond>
                </p:stCondLst>
                <p:endSync evt="end" delay="0">
                  <p:rtn val="all"/>
                </p:endSync>
                <p:childTnLst>
                  <p:par>
                    <p:cTn id="84" fill="hold">
                      <p:stCondLst>
                        <p:cond delay="0"/>
                      </p:stCondLst>
                      <p:childTnLst>
                        <p:par>
                          <p:cTn id="85" fill="hold">
                            <p:stCondLst>
                              <p:cond delay="0"/>
                            </p:stCondLst>
                            <p:childTnLst>
                              <p:par>
                                <p:cTn id="86" presetID="14" presetClass="exit" presetSubtype="10" fill="hold" grpId="0" nodeType="clickEffect">
                                  <p:stCondLst>
                                    <p:cond delay="0"/>
                                  </p:stCondLst>
                                  <p:childTnLst>
                                    <p:animEffect transition="out" filter="randombar(horizontal)">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9" restart="whenNotActive" fill="hold" evtFilter="cancelBubble" nodeType="interactiveSeq">
                <p:stCondLst>
                  <p:cond evt="onClick" delay="0">
                    <p:tgtEl>
                      <p:spTgt spid="15"/>
                    </p:tgtEl>
                  </p:cond>
                </p:stCondLst>
                <p:endSync evt="end" delay="0">
                  <p:rtn val="all"/>
                </p:endSync>
                <p:childTnLst>
                  <p:par>
                    <p:cTn id="90" fill="hold">
                      <p:stCondLst>
                        <p:cond delay="0"/>
                      </p:stCondLst>
                      <p:childTnLst>
                        <p:par>
                          <p:cTn id="91" fill="hold">
                            <p:stCondLst>
                              <p:cond delay="0"/>
                            </p:stCondLst>
                            <p:childTnLst>
                              <p:par>
                                <p:cTn id="92" presetID="14" presetClass="exit" presetSubtype="10" fill="hold" grpId="0" nodeType="clickEffect">
                                  <p:stCondLst>
                                    <p:cond delay="0"/>
                                  </p:stCondLst>
                                  <p:childTnLst>
                                    <p:animEffect transition="out" filter="randombar(horizontal)">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5" restart="whenNotActive" fill="hold" evtFilter="cancelBubble" nodeType="interactiveSeq">
                <p:stCondLst>
                  <p:cond evt="onClick" delay="0">
                    <p:tgtEl>
                      <p:spTgt spid="13"/>
                    </p:tgtEl>
                  </p:cond>
                </p:stCondLst>
                <p:endSync evt="end" delay="0">
                  <p:rtn val="all"/>
                </p:endSync>
                <p:childTnLst>
                  <p:par>
                    <p:cTn id="96" fill="hold">
                      <p:stCondLst>
                        <p:cond delay="0"/>
                      </p:stCondLst>
                      <p:childTnLst>
                        <p:par>
                          <p:cTn id="97" fill="hold">
                            <p:stCondLst>
                              <p:cond delay="0"/>
                            </p:stCondLst>
                            <p:childTnLst>
                              <p:par>
                                <p:cTn id="98" presetID="14" presetClass="exit" presetSubtype="10" fill="hold" grpId="0" nodeType="clickEffect">
                                  <p:stCondLst>
                                    <p:cond delay="0"/>
                                  </p:stCondLst>
                                  <p:childTnLst>
                                    <p:animEffect transition="out" filter="randombar(horizontal)">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6"/>
                    </p:tgtEl>
                  </p:cond>
                </p:stCondLst>
                <p:endSync evt="end" delay="0">
                  <p:rtn val="all"/>
                </p:endSync>
                <p:childTnLst>
                  <p:par>
                    <p:cTn id="102" fill="hold">
                      <p:stCondLst>
                        <p:cond delay="0"/>
                      </p:stCondLst>
                      <p:childTnLst>
                        <p:par>
                          <p:cTn id="103" fill="hold">
                            <p:stCondLst>
                              <p:cond delay="0"/>
                            </p:stCondLst>
                            <p:childTnLst>
                              <p:par>
                                <p:cTn id="104" presetID="14" presetClass="exit" presetSubtype="10" fill="hold" grpId="0" nodeType="clickEffect">
                                  <p:stCondLst>
                                    <p:cond delay="0"/>
                                  </p:stCondLst>
                                  <p:childTnLst>
                                    <p:animEffect transition="out" filter="randombar(horizontal)">
                                      <p:cBhvr>
                                        <p:cTn id="105" dur="500"/>
                                        <p:tgtEl>
                                          <p:spTgt spid="16"/>
                                        </p:tgtEl>
                                      </p:cBhvr>
                                    </p:animEffect>
                                    <p:set>
                                      <p:cBhvr>
                                        <p:cTn id="10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07" restart="whenNotActive" fill="hold" evtFilter="cancelBubble" nodeType="interactiveSeq">
                <p:stCondLst>
                  <p:cond evt="onClick" delay="0">
                    <p:tgtEl>
                      <p:spTgt spid="14"/>
                    </p:tgtEl>
                  </p:cond>
                </p:stCondLst>
                <p:endSync evt="end" delay="0">
                  <p:rtn val="all"/>
                </p:endSync>
                <p:childTnLst>
                  <p:par>
                    <p:cTn id="108" fill="hold">
                      <p:stCondLst>
                        <p:cond delay="0"/>
                      </p:stCondLst>
                      <p:childTnLst>
                        <p:par>
                          <p:cTn id="109" fill="hold">
                            <p:stCondLst>
                              <p:cond delay="0"/>
                            </p:stCondLst>
                            <p:childTnLst>
                              <p:par>
                                <p:cTn id="110" presetID="14" presetClass="exit" presetSubtype="10" fill="hold" grpId="0" nodeType="clickEffect">
                                  <p:stCondLst>
                                    <p:cond delay="0"/>
                                  </p:stCondLst>
                                  <p:childTnLst>
                                    <p:animEffect transition="out" filter="randombar(horizontal)">
                                      <p:cBhvr>
                                        <p:cTn id="111" dur="500"/>
                                        <p:tgtEl>
                                          <p:spTgt spid="14"/>
                                        </p:tgtEl>
                                      </p:cBhvr>
                                    </p:animEffect>
                                    <p:set>
                                      <p:cBhvr>
                                        <p:cTn id="11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NDO" descr="Ver las imágenes de or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0" y="0"/>
            <a:ext cx="916109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descr="Amazon se 'cuela' en los colegios: “Estimados padres: ayudad al instituto  de vuestros hijos comprando en la plataforma” | Educación | EL PAÍS">
            <a:extLst>
              <a:ext uri="{FF2B5EF4-FFF2-40B4-BE49-F238E27FC236}">
                <a16:creationId xmlns:a16="http://schemas.microsoft.com/office/drawing/2014/main" id="{62C86E80-B4EB-4520-AC3A-B9DF9C4B6A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210" y="856666"/>
            <a:ext cx="5773350" cy="5400000"/>
          </a:xfrm>
          <a:prstGeom prst="rect">
            <a:avLst/>
          </a:prstGeom>
          <a:noFill/>
          <a:ln>
            <a:noFill/>
          </a:ln>
        </p:spPr>
      </p:pic>
      <p:sp>
        <p:nvSpPr>
          <p:cNvPr id="19" name="2">
            <a:extLst>
              <a:ext uri="{FF2B5EF4-FFF2-40B4-BE49-F238E27FC236}">
                <a16:creationId xmlns:a16="http://schemas.microsoft.com/office/drawing/2014/main" id="{5F5EA3F5-19F0-4095-8D31-FB37074D6A85}"/>
              </a:ext>
            </a:extLst>
          </p:cNvPr>
          <p:cNvSpPr/>
          <p:nvPr/>
        </p:nvSpPr>
        <p:spPr>
          <a:xfrm>
            <a:off x="2599918" y="1310802"/>
            <a:ext cx="356263" cy="1589103"/>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2</a:t>
            </a:r>
          </a:p>
        </p:txBody>
      </p:sp>
      <p:sp>
        <p:nvSpPr>
          <p:cNvPr id="3" name="1"/>
          <p:cNvSpPr/>
          <p:nvPr/>
        </p:nvSpPr>
        <p:spPr>
          <a:xfrm>
            <a:off x="611560" y="8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a:t>
            </a:r>
          </a:p>
        </p:txBody>
      </p:sp>
      <p:sp>
        <p:nvSpPr>
          <p:cNvPr id="4" name="3"/>
          <p:cNvSpPr/>
          <p:nvPr/>
        </p:nvSpPr>
        <p:spPr>
          <a:xfrm>
            <a:off x="3491560" y="8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3</a:t>
            </a:r>
          </a:p>
        </p:txBody>
      </p:sp>
      <p:sp>
        <p:nvSpPr>
          <p:cNvPr id="5" name="2"/>
          <p:cNvSpPr/>
          <p:nvPr/>
        </p:nvSpPr>
        <p:spPr>
          <a:xfrm>
            <a:off x="2038210" y="850887"/>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2</a:t>
            </a:r>
          </a:p>
        </p:txBody>
      </p:sp>
      <p:sp>
        <p:nvSpPr>
          <p:cNvPr id="6" name="5"/>
          <p:cNvSpPr/>
          <p:nvPr/>
        </p:nvSpPr>
        <p:spPr>
          <a:xfrm>
            <a:off x="611560" y="26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5</a:t>
            </a:r>
          </a:p>
        </p:txBody>
      </p:sp>
      <p:sp>
        <p:nvSpPr>
          <p:cNvPr id="7" name="6"/>
          <p:cNvSpPr/>
          <p:nvPr/>
        </p:nvSpPr>
        <p:spPr>
          <a:xfrm>
            <a:off x="2038210" y="26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6</a:t>
            </a:r>
          </a:p>
        </p:txBody>
      </p:sp>
      <p:sp>
        <p:nvSpPr>
          <p:cNvPr id="8" name="7"/>
          <p:cNvSpPr/>
          <p:nvPr/>
        </p:nvSpPr>
        <p:spPr>
          <a:xfrm>
            <a:off x="3491560" y="26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7</a:t>
            </a:r>
          </a:p>
        </p:txBody>
      </p:sp>
      <p:sp>
        <p:nvSpPr>
          <p:cNvPr id="9" name="8"/>
          <p:cNvSpPr/>
          <p:nvPr/>
        </p:nvSpPr>
        <p:spPr>
          <a:xfrm>
            <a:off x="4931560" y="26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8</a:t>
            </a:r>
          </a:p>
        </p:txBody>
      </p:sp>
      <p:sp>
        <p:nvSpPr>
          <p:cNvPr id="10" name="4"/>
          <p:cNvSpPr/>
          <p:nvPr/>
        </p:nvSpPr>
        <p:spPr>
          <a:xfrm>
            <a:off x="4931560" y="845108"/>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4</a:t>
            </a:r>
          </a:p>
        </p:txBody>
      </p:sp>
      <p:sp>
        <p:nvSpPr>
          <p:cNvPr id="11" name="12"/>
          <p:cNvSpPr/>
          <p:nvPr/>
        </p:nvSpPr>
        <p:spPr>
          <a:xfrm>
            <a:off x="4944910" y="4461744"/>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12</a:t>
            </a:r>
          </a:p>
        </p:txBody>
      </p:sp>
      <p:sp>
        <p:nvSpPr>
          <p:cNvPr id="12" name="11"/>
          <p:cNvSpPr/>
          <p:nvPr/>
        </p:nvSpPr>
        <p:spPr>
          <a:xfrm>
            <a:off x="349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11</a:t>
            </a:r>
          </a:p>
        </p:txBody>
      </p:sp>
      <p:sp>
        <p:nvSpPr>
          <p:cNvPr id="13" name="10"/>
          <p:cNvSpPr/>
          <p:nvPr/>
        </p:nvSpPr>
        <p:spPr>
          <a:xfrm>
            <a:off x="205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10</a:t>
            </a:r>
          </a:p>
        </p:txBody>
      </p:sp>
      <p:sp>
        <p:nvSpPr>
          <p:cNvPr id="14" name="9"/>
          <p:cNvSpPr/>
          <p:nvPr/>
        </p:nvSpPr>
        <p:spPr>
          <a:xfrm>
            <a:off x="611560" y="4456666"/>
            <a:ext cx="1440000" cy="1800000"/>
          </a:xfrm>
          <a:prstGeom prst="rect">
            <a:avLst/>
          </a:prstGeom>
          <a:blipFill>
            <a:blip r:embed="rId4"/>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6000" dirty="0">
                <a:solidFill>
                  <a:srgbClr val="FF0000"/>
                </a:solidFill>
                <a:effectLst>
                  <a:outerShdw blurRad="38100" dist="38100" dir="2700000" algn="tl">
                    <a:srgbClr val="000000">
                      <a:alpha val="43137"/>
                    </a:srgbClr>
                  </a:outerShdw>
                </a:effectLst>
                <a:latin typeface="Forte" pitchFamily="66" charset="0"/>
              </a:rPr>
              <a:t>9</a:t>
            </a:r>
          </a:p>
        </p:txBody>
      </p:sp>
      <p:sp>
        <p:nvSpPr>
          <p:cNvPr id="15" name="respuesta"/>
          <p:cNvSpPr/>
          <p:nvPr/>
        </p:nvSpPr>
        <p:spPr>
          <a:xfrm>
            <a:off x="6660232" y="1484783"/>
            <a:ext cx="1944216" cy="1800201"/>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solidFill>
                  <a:srgbClr val="FF0000"/>
                </a:solidFill>
                <a:effectLst>
                  <a:outerShdw blurRad="38100" dist="38100" dir="2700000" algn="tl">
                    <a:srgbClr val="000000">
                      <a:alpha val="43137"/>
                    </a:srgbClr>
                  </a:outerShdw>
                </a:effectLst>
                <a:latin typeface="Forte" pitchFamily="66" charset="0"/>
              </a:rPr>
              <a:t>Respuesta</a:t>
            </a:r>
          </a:p>
        </p:txBody>
      </p:sp>
      <p:sp>
        <p:nvSpPr>
          <p:cNvPr id="16" name="siguiente">
            <a:hlinkClick r:id="rId5" action="ppaction://hlinksldjump"/>
          </p:cNvPr>
          <p:cNvSpPr/>
          <p:nvPr/>
        </p:nvSpPr>
        <p:spPr>
          <a:xfrm>
            <a:off x="6660232" y="4725144"/>
            <a:ext cx="1944216" cy="1368152"/>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rgbClr val="FF0000"/>
                </a:solidFill>
                <a:effectLst>
                  <a:outerShdw blurRad="38100" dist="38100" dir="2700000" algn="tl">
                    <a:srgbClr val="000000">
                      <a:alpha val="43137"/>
                    </a:srgbClr>
                  </a:outerShdw>
                </a:effectLst>
                <a:latin typeface="Forte" pitchFamily="66" charset="0"/>
                <a:hlinkClick r:id="rId5" action="ppaction://hlinksldjump"/>
              </a:rPr>
              <a:t>Siguiente</a:t>
            </a:r>
            <a:endParaRPr lang="es-CL" dirty="0">
              <a:solidFill>
                <a:srgbClr val="FF0000"/>
              </a:solidFill>
              <a:effectLst>
                <a:outerShdw blurRad="38100" dist="38100" dir="2700000" algn="tl">
                  <a:srgbClr val="000000">
                    <a:alpha val="43137"/>
                  </a:srgbClr>
                </a:outerShdw>
              </a:effectLst>
              <a:latin typeface="Forte" pitchFamily="66" charset="0"/>
            </a:endParaRPr>
          </a:p>
        </p:txBody>
      </p:sp>
    </p:spTree>
    <p:extLst>
      <p:ext uri="{BB962C8B-B14F-4D97-AF65-F5344CB8AC3E}">
        <p14:creationId xmlns:p14="http://schemas.microsoft.com/office/powerpoint/2010/main" val="176211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1"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6" presetClass="exit" presetSubtype="32" fill="hold" grpId="1" nodeType="withEffect">
                                  <p:stCondLst>
                                    <p:cond delay="0"/>
                                  </p:stCondLst>
                                  <p:childTnLst>
                                    <p:animEffect transition="out" filter="circle(out)">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par>
                                <p:cTn id="11" presetID="6" presetClass="exit" presetSubtype="32" fill="hold" grpId="1" nodeType="withEffect">
                                  <p:stCondLst>
                                    <p:cond delay="0"/>
                                  </p:stCondLst>
                                  <p:childTnLst>
                                    <p:animEffect transition="out" filter="circle(out)">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par>
                                <p:cTn id="14" presetID="6" presetClass="exit" presetSubtype="32" fill="hold" grpId="1" nodeType="withEffect">
                                  <p:stCondLst>
                                    <p:cond delay="0"/>
                                  </p:stCondLst>
                                  <p:childTnLst>
                                    <p:animEffect transition="out" filter="circle(out)">
                                      <p:cBhvr>
                                        <p:cTn id="15" dur="2000"/>
                                        <p:tgtEl>
                                          <p:spTgt spid="10"/>
                                        </p:tgtEl>
                                      </p:cBhvr>
                                    </p:animEffect>
                                    <p:set>
                                      <p:cBhvr>
                                        <p:cTn id="16" dur="1" fill="hold">
                                          <p:stCondLst>
                                            <p:cond delay="1999"/>
                                          </p:stCondLst>
                                        </p:cTn>
                                        <p:tgtEl>
                                          <p:spTgt spid="10"/>
                                        </p:tgtEl>
                                        <p:attrNameLst>
                                          <p:attrName>style.visibility</p:attrName>
                                        </p:attrNameLst>
                                      </p:cBhvr>
                                      <p:to>
                                        <p:strVal val="hidden"/>
                                      </p:to>
                                    </p:set>
                                  </p:childTnLst>
                                </p:cTn>
                              </p:par>
                              <p:par>
                                <p:cTn id="17" presetID="6" presetClass="exit" presetSubtype="32" fill="hold" grpId="1" nodeType="withEffect">
                                  <p:stCondLst>
                                    <p:cond delay="0"/>
                                  </p:stCondLst>
                                  <p:childTnLst>
                                    <p:animEffect transition="out" filter="circle(out)">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par>
                                <p:cTn id="20" presetID="6" presetClass="exit" presetSubtype="32" fill="hold" grpId="1" nodeType="withEffect">
                                  <p:stCondLst>
                                    <p:cond delay="0"/>
                                  </p:stCondLst>
                                  <p:childTnLst>
                                    <p:animEffect transition="out" filter="circle(out)">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par>
                                <p:cTn id="23" presetID="6" presetClass="exit" presetSubtype="32" fill="hold" grpId="1" nodeType="withEffect">
                                  <p:stCondLst>
                                    <p:cond delay="0"/>
                                  </p:stCondLst>
                                  <p:childTnLst>
                                    <p:animEffect transition="out" filter="circle(out)">
                                      <p:cBhvr>
                                        <p:cTn id="24" dur="2000"/>
                                        <p:tgtEl>
                                          <p:spTgt spid="8"/>
                                        </p:tgtEl>
                                      </p:cBhvr>
                                    </p:animEffect>
                                    <p:set>
                                      <p:cBhvr>
                                        <p:cTn id="25" dur="1" fill="hold">
                                          <p:stCondLst>
                                            <p:cond delay="1999"/>
                                          </p:stCondLst>
                                        </p:cTn>
                                        <p:tgtEl>
                                          <p:spTgt spid="8"/>
                                        </p:tgtEl>
                                        <p:attrNameLst>
                                          <p:attrName>style.visibility</p:attrName>
                                        </p:attrNameLst>
                                      </p:cBhvr>
                                      <p:to>
                                        <p:strVal val="hidden"/>
                                      </p:to>
                                    </p:set>
                                  </p:childTnLst>
                                </p:cTn>
                              </p:par>
                              <p:par>
                                <p:cTn id="26" presetID="6" presetClass="exit" presetSubtype="32" fill="hold" grpId="1" nodeType="withEffect">
                                  <p:stCondLst>
                                    <p:cond delay="0"/>
                                  </p:stCondLst>
                                  <p:childTnLst>
                                    <p:animEffect transition="out" filter="circle(out)">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par>
                                <p:cTn id="29" presetID="6" presetClass="exit" presetSubtype="32" fill="hold" grpId="1" nodeType="withEffect">
                                  <p:stCondLst>
                                    <p:cond delay="0"/>
                                  </p:stCondLst>
                                  <p:childTnLst>
                                    <p:animEffect transition="out" filter="circle(out)">
                                      <p:cBhvr>
                                        <p:cTn id="30" dur="2000"/>
                                        <p:tgtEl>
                                          <p:spTgt spid="13"/>
                                        </p:tgtEl>
                                      </p:cBhvr>
                                    </p:animEffect>
                                    <p:set>
                                      <p:cBhvr>
                                        <p:cTn id="31" dur="1" fill="hold">
                                          <p:stCondLst>
                                            <p:cond delay="1999"/>
                                          </p:stCondLst>
                                        </p:cTn>
                                        <p:tgtEl>
                                          <p:spTgt spid="13"/>
                                        </p:tgtEl>
                                        <p:attrNameLst>
                                          <p:attrName>style.visibility</p:attrName>
                                        </p:attrNameLst>
                                      </p:cBhvr>
                                      <p:to>
                                        <p:strVal val="hidden"/>
                                      </p:to>
                                    </p:set>
                                  </p:childTnLst>
                                </p:cTn>
                              </p:par>
                              <p:par>
                                <p:cTn id="32" presetID="6" presetClass="exit" presetSubtype="32" fill="hold" grpId="1" nodeType="withEffect">
                                  <p:stCondLst>
                                    <p:cond delay="0"/>
                                  </p:stCondLst>
                                  <p:childTnLst>
                                    <p:animEffect transition="out" filter="circle(out)">
                                      <p:cBhvr>
                                        <p:cTn id="33" dur="2000"/>
                                        <p:tgtEl>
                                          <p:spTgt spid="11"/>
                                        </p:tgtEl>
                                      </p:cBhvr>
                                    </p:animEffect>
                                    <p:set>
                                      <p:cBhvr>
                                        <p:cTn id="34" dur="1" fill="hold">
                                          <p:stCondLst>
                                            <p:cond delay="1999"/>
                                          </p:stCondLst>
                                        </p:cTn>
                                        <p:tgtEl>
                                          <p:spTgt spid="11"/>
                                        </p:tgtEl>
                                        <p:attrNameLst>
                                          <p:attrName>style.visibility</p:attrName>
                                        </p:attrNameLst>
                                      </p:cBhvr>
                                      <p:to>
                                        <p:strVal val="hidden"/>
                                      </p:to>
                                    </p:set>
                                  </p:childTnLst>
                                </p:cTn>
                              </p:par>
                              <p:par>
                                <p:cTn id="35" presetID="6" presetClass="exit" presetSubtype="32" fill="hold" grpId="1" nodeType="withEffect">
                                  <p:stCondLst>
                                    <p:cond delay="0"/>
                                  </p:stCondLst>
                                  <p:childTnLst>
                                    <p:animEffect transition="out" filter="circle(out)">
                                      <p:cBhvr>
                                        <p:cTn id="36" dur="2000"/>
                                        <p:tgtEl>
                                          <p:spTgt spid="14"/>
                                        </p:tgtEl>
                                      </p:cBhvr>
                                    </p:animEffect>
                                    <p:set>
                                      <p:cBhvr>
                                        <p:cTn id="37" dur="1" fill="hold">
                                          <p:stCondLst>
                                            <p:cond delay="1999"/>
                                          </p:stCondLst>
                                        </p:cTn>
                                        <p:tgtEl>
                                          <p:spTgt spid="14"/>
                                        </p:tgtEl>
                                        <p:attrNameLst>
                                          <p:attrName>style.visibility</p:attrName>
                                        </p:attrNameLst>
                                      </p:cBhvr>
                                      <p:to>
                                        <p:strVal val="hidden"/>
                                      </p:to>
                                    </p:set>
                                  </p:childTnLst>
                                </p:cTn>
                              </p:par>
                              <p:par>
                                <p:cTn id="38" presetID="6" presetClass="exit" presetSubtype="32" fill="hold" grpId="1" nodeType="withEffect">
                                  <p:stCondLst>
                                    <p:cond delay="0"/>
                                  </p:stCondLst>
                                  <p:childTnLst>
                                    <p:animEffect transition="out" filter="circle(out)">
                                      <p:cBhvr>
                                        <p:cTn id="39" dur="2000"/>
                                        <p:tgtEl>
                                          <p:spTgt spid="12"/>
                                        </p:tgtEl>
                                      </p:cBhvr>
                                    </p:animEffect>
                                    <p:set>
                                      <p:cBhvr>
                                        <p:cTn id="40" dur="1" fill="hold">
                                          <p:stCondLst>
                                            <p:cond delay="1999"/>
                                          </p:stCondLst>
                                        </p:cTn>
                                        <p:tgtEl>
                                          <p:spTgt spid="12"/>
                                        </p:tgtEl>
                                        <p:attrNameLst>
                                          <p:attrName>style.visibility</p:attrName>
                                        </p:attrNameLst>
                                      </p:cBhvr>
                                      <p:to>
                                        <p:strVal val="hidden"/>
                                      </p:to>
                                    </p:set>
                                  </p:childTnLst>
                                </p:cTn>
                              </p:par>
                              <p:par>
                                <p:cTn id="41" presetID="6" presetClass="exit" presetSubtype="32" fill="hold" grpId="1" nodeType="withEffect">
                                  <p:stCondLst>
                                    <p:cond delay="0"/>
                                  </p:stCondLst>
                                  <p:childTnLst>
                                    <p:animEffect transition="out" filter="circle(out)">
                                      <p:cBhvr>
                                        <p:cTn id="42" dur="2000"/>
                                        <p:tgtEl>
                                          <p:spTgt spid="19"/>
                                        </p:tgtEl>
                                      </p:cBhvr>
                                    </p:animEffect>
                                    <p:set>
                                      <p:cBhvr>
                                        <p:cTn id="43"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
                    </p:tgtEl>
                  </p:cond>
                </p:stCondLst>
                <p:endSync evt="end" delay="0">
                  <p:rtn val="all"/>
                </p:endSync>
                <p:childTnLst>
                  <p:par>
                    <p:cTn id="45" fill="hold">
                      <p:stCondLst>
                        <p:cond delay="0"/>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4" presetClass="exit" presetSubtype="10" fill="hold" grpId="0" nodeType="clickEffect">
                                  <p:stCondLst>
                                    <p:cond delay="0"/>
                                  </p:stCondLst>
                                  <p:childTnLst>
                                    <p:animEffect transition="out" filter="randombar(horizontal)">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4"/>
                    </p:tgtEl>
                  </p:cond>
                </p:stCondLst>
                <p:endSync evt="end" delay="0">
                  <p:rtn val="all"/>
                </p:endSync>
                <p:childTnLst>
                  <p:par>
                    <p:cTn id="57" fill="hold">
                      <p:stCondLst>
                        <p:cond delay="0"/>
                      </p:stCondLst>
                      <p:childTnLst>
                        <p:par>
                          <p:cTn id="58" fill="hold">
                            <p:stCondLst>
                              <p:cond delay="0"/>
                            </p:stCondLst>
                            <p:childTnLst>
                              <p:par>
                                <p:cTn id="59" presetID="14" presetClass="exit" presetSubtype="10" fill="hold" grpId="0" nodeType="clickEffect">
                                  <p:stCondLst>
                                    <p:cond delay="0"/>
                                  </p:stCondLst>
                                  <p:childTnLst>
                                    <p:animEffect transition="out" filter="randombar(horizontal)">
                                      <p:cBhvr>
                                        <p:cTn id="60" dur="500"/>
                                        <p:tgtEl>
                                          <p:spTgt spid="4"/>
                                        </p:tgtEl>
                                      </p:cBhvr>
                                    </p:animEffect>
                                    <p:set>
                                      <p:cBhvr>
                                        <p:cTn id="6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14" presetClass="exit" presetSubtype="10" fill="hold" grpId="0" nodeType="clickEffect">
                                  <p:stCondLst>
                                    <p:cond delay="0"/>
                                  </p:stCondLst>
                                  <p:childTnLst>
                                    <p:animEffect transition="out" filter="randombar(horizontal)">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6"/>
                    </p:tgtEl>
                  </p:cond>
                </p:stCondLst>
                <p:endSync evt="end" delay="0">
                  <p:rtn val="all"/>
                </p:endSync>
                <p:childTnLst>
                  <p:par>
                    <p:cTn id="69" fill="hold">
                      <p:stCondLst>
                        <p:cond delay="0"/>
                      </p:stCondLst>
                      <p:childTnLst>
                        <p:par>
                          <p:cTn id="70" fill="hold">
                            <p:stCondLst>
                              <p:cond delay="0"/>
                            </p:stCondLst>
                            <p:childTnLst>
                              <p:par>
                                <p:cTn id="71" presetID="14" presetClass="exit" presetSubtype="10" fill="hold" grpId="0" nodeType="clickEffect">
                                  <p:stCondLst>
                                    <p:cond delay="0"/>
                                  </p:stCondLst>
                                  <p:childTnLst>
                                    <p:animEffect transition="out" filter="randombar(horizontal)">
                                      <p:cBhvr>
                                        <p:cTn id="72" dur="500"/>
                                        <p:tgtEl>
                                          <p:spTgt spid="6"/>
                                        </p:tgtEl>
                                      </p:cBhvr>
                                    </p:animEffect>
                                    <p:set>
                                      <p:cBhvr>
                                        <p:cTn id="7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7"/>
                    </p:tgtEl>
                  </p:cond>
                </p:stCondLst>
                <p:endSync evt="end" delay="0">
                  <p:rtn val="all"/>
                </p:endSync>
                <p:childTnLst>
                  <p:par>
                    <p:cTn id="75" fill="hold">
                      <p:stCondLst>
                        <p:cond delay="0"/>
                      </p:stCondLst>
                      <p:childTnLst>
                        <p:par>
                          <p:cTn id="76" fill="hold">
                            <p:stCondLst>
                              <p:cond delay="0"/>
                            </p:stCondLst>
                            <p:childTnLst>
                              <p:par>
                                <p:cTn id="77" presetID="14" presetClass="exit" presetSubtype="10" fill="hold" grpId="0" nodeType="clickEffect">
                                  <p:stCondLst>
                                    <p:cond delay="0"/>
                                  </p:stCondLst>
                                  <p:childTnLst>
                                    <p:animEffect transition="out" filter="randombar(horizontal)">
                                      <p:cBhvr>
                                        <p:cTn id="78" dur="500"/>
                                        <p:tgtEl>
                                          <p:spTgt spid="7"/>
                                        </p:tgtEl>
                                      </p:cBhvr>
                                    </p:animEffect>
                                    <p:set>
                                      <p:cBhvr>
                                        <p:cTn id="7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0" restart="whenNotActive" fill="hold" evtFilter="cancelBubble" nodeType="interactiveSeq">
                <p:stCondLst>
                  <p:cond evt="onClick" delay="0">
                    <p:tgtEl>
                      <p:spTgt spid="8"/>
                    </p:tgtEl>
                  </p:cond>
                </p:stCondLst>
                <p:endSync evt="end" delay="0">
                  <p:rtn val="all"/>
                </p:endSync>
                <p:childTnLst>
                  <p:par>
                    <p:cTn id="81" fill="hold">
                      <p:stCondLst>
                        <p:cond delay="0"/>
                      </p:stCondLst>
                      <p:childTnLst>
                        <p:par>
                          <p:cTn id="82" fill="hold">
                            <p:stCondLst>
                              <p:cond delay="0"/>
                            </p:stCondLst>
                            <p:childTnLst>
                              <p:par>
                                <p:cTn id="83" presetID="14" presetClass="exit" presetSubtype="10" fill="hold" grpId="0" nodeType="clickEffect">
                                  <p:stCondLst>
                                    <p:cond delay="0"/>
                                  </p:stCondLst>
                                  <p:childTnLst>
                                    <p:animEffect transition="out" filter="randombar(horizontal)">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6" restart="whenNotActive" fill="hold" evtFilter="cancelBubble" nodeType="interactiveSeq">
                <p:stCondLst>
                  <p:cond evt="onClick" delay="0">
                    <p:tgtEl>
                      <p:spTgt spid="9"/>
                    </p:tgtEl>
                  </p:cond>
                </p:stCondLst>
                <p:endSync evt="end" delay="0">
                  <p:rtn val="all"/>
                </p:endSync>
                <p:childTnLst>
                  <p:par>
                    <p:cTn id="87" fill="hold">
                      <p:stCondLst>
                        <p:cond delay="0"/>
                      </p:stCondLst>
                      <p:childTnLst>
                        <p:par>
                          <p:cTn id="88" fill="hold">
                            <p:stCondLst>
                              <p:cond delay="0"/>
                            </p:stCondLst>
                            <p:childTnLst>
                              <p:par>
                                <p:cTn id="89" presetID="14" presetClass="exit" presetSubtype="10" fill="hold" grpId="0" nodeType="clickEffect">
                                  <p:stCondLst>
                                    <p:cond delay="0"/>
                                  </p:stCondLst>
                                  <p:childTnLst>
                                    <p:animEffect transition="out" filter="randombar(horizontal)">
                                      <p:cBhvr>
                                        <p:cTn id="90" dur="500"/>
                                        <p:tgtEl>
                                          <p:spTgt spid="9"/>
                                        </p:tgtEl>
                                      </p:cBhvr>
                                    </p:animEffect>
                                    <p:set>
                                      <p:cBhvr>
                                        <p:cTn id="9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14" presetClass="exit" presetSubtype="10" fill="hold" grpId="0" nodeType="clickEffect">
                                  <p:stCondLst>
                                    <p:cond delay="0"/>
                                  </p:stCondLst>
                                  <p:childTnLst>
                                    <p:animEffect transition="out" filter="randombar(horizontal)">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8" restart="whenNotActive" fill="hold" evtFilter="cancelBubble" nodeType="interactiveSeq">
                <p:stCondLst>
                  <p:cond evt="onClick" delay="0">
                    <p:tgtEl>
                      <p:spTgt spid="11"/>
                    </p:tgtEl>
                  </p:cond>
                </p:stCondLst>
                <p:endSync evt="end" delay="0">
                  <p:rtn val="all"/>
                </p:endSync>
                <p:childTnLst>
                  <p:par>
                    <p:cTn id="99" fill="hold">
                      <p:stCondLst>
                        <p:cond delay="0"/>
                      </p:stCondLst>
                      <p:childTnLst>
                        <p:par>
                          <p:cTn id="100" fill="hold">
                            <p:stCondLst>
                              <p:cond delay="0"/>
                            </p:stCondLst>
                            <p:childTnLst>
                              <p:par>
                                <p:cTn id="101" presetID="14" presetClass="exit" presetSubtype="10" fill="hold" grpId="0" nodeType="clickEffect">
                                  <p:stCondLst>
                                    <p:cond delay="0"/>
                                  </p:stCondLst>
                                  <p:childTnLst>
                                    <p:animEffect transition="out" filter="randombar(horizontal)">
                                      <p:cBhvr>
                                        <p:cTn id="102" dur="500"/>
                                        <p:tgtEl>
                                          <p:spTgt spid="11"/>
                                        </p:tgtEl>
                                      </p:cBhvr>
                                    </p:animEffect>
                                    <p:set>
                                      <p:cBhvr>
                                        <p:cTn id="10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4" restart="whenNotActive" fill="hold" evtFilter="cancelBubble" nodeType="interactiveSeq">
                <p:stCondLst>
                  <p:cond evt="onClick" delay="0">
                    <p:tgtEl>
                      <p:spTgt spid="14"/>
                    </p:tgtEl>
                  </p:cond>
                </p:stCondLst>
                <p:endSync evt="end" delay="0">
                  <p:rtn val="all"/>
                </p:endSync>
                <p:childTnLst>
                  <p:par>
                    <p:cTn id="105" fill="hold">
                      <p:stCondLst>
                        <p:cond delay="0"/>
                      </p:stCondLst>
                      <p:childTnLst>
                        <p:par>
                          <p:cTn id="106" fill="hold">
                            <p:stCondLst>
                              <p:cond delay="0"/>
                            </p:stCondLst>
                            <p:childTnLst>
                              <p:par>
                                <p:cTn id="107" presetID="14" presetClass="exit" presetSubtype="10" fill="hold" grpId="0" nodeType="clickEffect">
                                  <p:stCondLst>
                                    <p:cond delay="0"/>
                                  </p:stCondLst>
                                  <p:childTnLst>
                                    <p:animEffect transition="out" filter="randombar(horizontal)">
                                      <p:cBhvr>
                                        <p:cTn id="108" dur="500"/>
                                        <p:tgtEl>
                                          <p:spTgt spid="14"/>
                                        </p:tgtEl>
                                      </p:cBhvr>
                                    </p:animEffect>
                                    <p:set>
                                      <p:cBhvr>
                                        <p:cTn id="10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0" restart="whenNotActive" fill="hold" evtFilter="cancelBubble" nodeType="interactiveSeq">
                <p:stCondLst>
                  <p:cond evt="onClick" delay="0">
                    <p:tgtEl>
                      <p:spTgt spid="12"/>
                    </p:tgtEl>
                  </p:cond>
                </p:stCondLst>
                <p:endSync evt="end" delay="0">
                  <p:rtn val="all"/>
                </p:endSync>
                <p:childTnLst>
                  <p:par>
                    <p:cTn id="111" fill="hold">
                      <p:stCondLst>
                        <p:cond delay="0"/>
                      </p:stCondLst>
                      <p:childTnLst>
                        <p:par>
                          <p:cTn id="112" fill="hold">
                            <p:stCondLst>
                              <p:cond delay="0"/>
                            </p:stCondLst>
                            <p:childTnLst>
                              <p:par>
                                <p:cTn id="113" presetID="14" presetClass="exit" presetSubtype="10" fill="hold" grpId="0" nodeType="clickEffect">
                                  <p:stCondLst>
                                    <p:cond delay="0"/>
                                  </p:stCondLst>
                                  <p:childTnLst>
                                    <p:animEffect transition="out" filter="randombar(horizontal)">
                                      <p:cBhvr>
                                        <p:cTn id="114" dur="500"/>
                                        <p:tgtEl>
                                          <p:spTgt spid="12"/>
                                        </p:tgtEl>
                                      </p:cBhvr>
                                    </p:animEffect>
                                    <p:set>
                                      <p:cBhvr>
                                        <p:cTn id="1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16" restart="whenNotActive" fill="hold" evtFilter="cancelBubble" nodeType="interactiveSeq">
                <p:stCondLst>
                  <p:cond evt="onClick" delay="0">
                    <p:tgtEl>
                      <p:spTgt spid="19"/>
                    </p:tgtEl>
                  </p:cond>
                </p:stCondLst>
                <p:endSync evt="end" delay="0">
                  <p:rtn val="all"/>
                </p:endSync>
                <p:childTnLst>
                  <p:par>
                    <p:cTn id="117" fill="hold">
                      <p:stCondLst>
                        <p:cond delay="0"/>
                      </p:stCondLst>
                      <p:childTnLst>
                        <p:par>
                          <p:cTn id="118" fill="hold">
                            <p:stCondLst>
                              <p:cond delay="0"/>
                            </p:stCondLst>
                            <p:childTnLst>
                              <p:par>
                                <p:cTn id="119" presetID="14" presetClass="exit" presetSubtype="10" fill="hold" grpId="0" nodeType="clickEffect">
                                  <p:stCondLst>
                                    <p:cond delay="0"/>
                                  </p:stCondLst>
                                  <p:childTnLst>
                                    <p:animEffect transition="out" filter="randombar(horizontal)">
                                      <p:cBhvr>
                                        <p:cTn id="120" dur="500"/>
                                        <p:tgtEl>
                                          <p:spTgt spid="19"/>
                                        </p:tgtEl>
                                      </p:cBhvr>
                                    </p:animEffect>
                                    <p:set>
                                      <p:cBhvr>
                                        <p:cTn id="12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P spid="19"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NDO" descr="Ver las imágenes de or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0" y="-1"/>
            <a:ext cx="916109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827584" y="1340768"/>
            <a:ext cx="7560840" cy="2800767"/>
          </a:xfrm>
          <a:prstGeom prst="rect">
            <a:avLst/>
          </a:prstGeom>
          <a:noFill/>
        </p:spPr>
        <p:txBody>
          <a:bodyPr wrap="square" rtlCol="0">
            <a:spAutoFit/>
          </a:bodyPr>
          <a:lstStyle/>
          <a:p>
            <a:pPr algn="ctr"/>
            <a:r>
              <a:rPr lang="es-CL" sz="8800" dirty="0">
                <a:solidFill>
                  <a:srgbClr val="FF0000"/>
                </a:solidFill>
                <a:latin typeface="Forte" pitchFamily="66" charset="0"/>
              </a:rPr>
              <a:t>Buen</a:t>
            </a:r>
          </a:p>
          <a:p>
            <a:pPr algn="ctr"/>
            <a:r>
              <a:rPr lang="es-CL" sz="8800" dirty="0">
                <a:solidFill>
                  <a:srgbClr val="FF0000"/>
                </a:solidFill>
                <a:latin typeface="Forte" pitchFamily="66" charset="0"/>
              </a:rPr>
              <a:t> trabajo.</a:t>
            </a:r>
          </a:p>
        </p:txBody>
      </p:sp>
    </p:spTree>
    <p:extLst>
      <p:ext uri="{BB962C8B-B14F-4D97-AF65-F5344CB8AC3E}">
        <p14:creationId xmlns:p14="http://schemas.microsoft.com/office/powerpoint/2010/main" val="337025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14549 -0.04352 C -0.14549 -0.01042 -0.1184 0.01643 -0.08542 0.01643 C -0.04653 0.01643 -0.03247 -0.01343 -0.02656 -0.03148 L -0.02049 -0.05556 C -0.01441 -0.07361 0.00052 -0.10347 0.04444 -0.10347 C 0.07257 -0.10347 0.10451 -0.07662 0.10451 -0.04352 C 0.10451 -0.01042 0.07257 0.01643 0.04444 0.01643 C 0.00052 0.01643 -0.01441 -0.01343 -0.02049 -0.03148 L -0.02656 -0.05556 C -0.03247 -0.07361 -0.04653 -0.10347 -0.08542 -0.10347 C -0.1184 -0.10347 -0.14549 -0.07662 -0.14549 -0.04352 Z " pathEditMode="relative" rAng="0" ptsTypes="AAAAAAAAAAA">
                                      <p:cBhvr>
                                        <p:cTn id="6" dur="2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164</Words>
  <Application>Microsoft Office PowerPoint</Application>
  <PresentationFormat>Presentación en pantalla (4:3)</PresentationFormat>
  <Paragraphs>94</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Forte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cami2</dc:creator>
  <cp:lastModifiedBy>pablo espinosa perez</cp:lastModifiedBy>
  <cp:revision>17</cp:revision>
  <dcterms:created xsi:type="dcterms:W3CDTF">2021-07-31T22:07:33Z</dcterms:created>
  <dcterms:modified xsi:type="dcterms:W3CDTF">2025-04-07T14:43:08Z</dcterms:modified>
</cp:coreProperties>
</file>