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8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9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4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3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3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4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05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1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7EA-ED29-46AA-876D-D68C4A83BBCC}" type="datetimeFigureOut">
              <a:rPr lang="es-CL" smtClean="0"/>
              <a:t>21-04-2025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8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a7EphfG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8" y="25211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sz="6700" dirty="0"/>
              <a:t>Ciencias Naturales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56" y="310594"/>
            <a:ext cx="2571996" cy="20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016" y="176589"/>
            <a:ext cx="10515600" cy="2924829"/>
          </a:xfrm>
        </p:spPr>
        <p:txBody>
          <a:bodyPr>
            <a:noAutofit/>
          </a:bodyPr>
          <a:lstStyle/>
          <a:p>
            <a:pPr algn="ctr"/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Aprendo 10</a:t>
            </a: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Características de la luz.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334" y="2686639"/>
            <a:ext cx="6532306" cy="32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9711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Pregunta inicial: ¿Qué es?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108" y="1429698"/>
            <a:ext cx="11349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Propagación: </a:t>
            </a:r>
            <a:r>
              <a:rPr lang="es-CL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viaja en línea recta en todas direcciones. </a:t>
            </a:r>
            <a:endParaRPr lang="es-CL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Reflexión: </a:t>
            </a:r>
            <a:r>
              <a:rPr lang="es-CL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luz choca con material u objetos opaco. </a:t>
            </a:r>
            <a:endParaRPr lang="es-CL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Refracción: </a:t>
            </a:r>
            <a:r>
              <a:rPr lang="es-CL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el agua cambia la dirección de lo que uno.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563" y="179109"/>
            <a:ext cx="1421272" cy="21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2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910" y="3063712"/>
            <a:ext cx="3395805" cy="335889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27900" y="471340"/>
            <a:ext cx="10972801" cy="2413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Observemos el video: </a:t>
            </a:r>
          </a:p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https://www.youtube.com/watch?v=xZa7EphfGEE</a:t>
            </a:r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4000" dirty="0">
                <a:latin typeface="Cambria" panose="02040503050406030204" pitchFamily="18" charset="0"/>
                <a:ea typeface="Cambria" panose="02040503050406030204" pitchFamily="18" charset="0"/>
              </a:rPr>
              <a:t>La Luz y sus propiedades | Aula chachi - Vídeos educativos para niños</a:t>
            </a:r>
            <a:endParaRPr lang="es-CL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7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831" y="544233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Actividad: Completa la siguiente tabla.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69" y="1485507"/>
            <a:ext cx="11252724" cy="48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92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Tema de Office</vt:lpstr>
      <vt:lpstr>Ciencias Naturales   </vt:lpstr>
      <vt:lpstr>Aprendo 10 Características de la luz. </vt:lpstr>
      <vt:lpstr>Pregunta inicial: ¿Qué es? </vt:lpstr>
      <vt:lpstr>Presentación de PowerPoint</vt:lpstr>
      <vt:lpstr>Actividad: Completa la siguiente tabla.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Alejandra</dc:creator>
  <cp:lastModifiedBy>pablo espinosa perez</cp:lastModifiedBy>
  <cp:revision>10</cp:revision>
  <dcterms:created xsi:type="dcterms:W3CDTF">2024-05-07T01:29:23Z</dcterms:created>
  <dcterms:modified xsi:type="dcterms:W3CDTF">2025-04-21T12:40:10Z</dcterms:modified>
</cp:coreProperties>
</file>