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9" r:id="rId2"/>
    <p:sldId id="256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4/22/2025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950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4/22/2025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855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4/22/2025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23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4/22/2025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210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4/22/2025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599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4/22/2025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617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4/22/2025</a:t>
            </a:fld>
            <a:endParaRPr lang="en-U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530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4/22/2025</a:t>
            </a:fld>
            <a:endParaRPr lang="en-U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890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4/22/2025</a:t>
            </a:fld>
            <a:endParaRPr lang="en-U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78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4/22/2025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979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4/22/2025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555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4/22/2025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304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youtube.com/watch?v=s4YiyjKK760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487158" y="3345754"/>
            <a:ext cx="6253899" cy="223655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CL" sz="6600" dirty="0">
                <a:latin typeface="Cambria" panose="02040503050406030204" pitchFamily="18" charset="0"/>
                <a:ea typeface="Cambria" panose="02040503050406030204" pitchFamily="18" charset="0"/>
              </a:rPr>
              <a:t>Ciencias </a:t>
            </a:r>
          </a:p>
          <a:p>
            <a:pPr marL="0" indent="0" algn="ctr">
              <a:buNone/>
            </a:pPr>
            <a:r>
              <a:rPr lang="es-CL" sz="6600" dirty="0">
                <a:latin typeface="Cambria" panose="02040503050406030204" pitchFamily="18" charset="0"/>
                <a:ea typeface="Cambria" panose="02040503050406030204" pitchFamily="18" charset="0"/>
              </a:rPr>
              <a:t>Naturales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594" y="409526"/>
            <a:ext cx="3656078" cy="2936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9953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ctrTitle"/>
          </p:nvPr>
        </p:nvSpPr>
        <p:spPr>
          <a:xfrm>
            <a:off x="989814" y="989813"/>
            <a:ext cx="9829014" cy="1907407"/>
          </a:xfrm>
        </p:spPr>
        <p:txBody>
          <a:bodyPr>
            <a:normAutofit fontScale="90000"/>
          </a:bodyPr>
          <a:lstStyle/>
          <a:p>
            <a:br>
              <a:rPr lang="es-CL" dirty="0"/>
            </a:br>
            <a:br>
              <a:rPr lang="es-CL" dirty="0"/>
            </a:br>
            <a:br>
              <a:rPr lang="es-CL" dirty="0"/>
            </a:br>
            <a:r>
              <a:rPr lang="es-CL" dirty="0"/>
              <a:t>Aprendo 11</a:t>
            </a:r>
            <a:br>
              <a:rPr lang="es-CL" dirty="0"/>
            </a:br>
            <a:r>
              <a:rPr lang="es-CL" dirty="0"/>
              <a:t>“Efectos negativos de la actividad humana en los océanos” 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7356" y="2794261"/>
            <a:ext cx="7993930" cy="3996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237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819346" y="103442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CL" dirty="0"/>
              <a:t>Observemos el siguiente video: </a:t>
            </a:r>
          </a:p>
        </p:txBody>
      </p:sp>
      <p:sp>
        <p:nvSpPr>
          <p:cNvPr id="2" name="Rectángulo redondeado 1"/>
          <p:cNvSpPr/>
          <p:nvPr/>
        </p:nvSpPr>
        <p:spPr>
          <a:xfrm>
            <a:off x="527901" y="2799760"/>
            <a:ext cx="11372653" cy="205504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4000" dirty="0">
                <a:latin typeface="Cambria" panose="02040503050406030204" pitchFamily="18" charset="0"/>
                <a:ea typeface="Cambria" panose="02040503050406030204" pitchFamily="18" charset="0"/>
                <a:hlinkClick r:id="rId2"/>
              </a:rPr>
              <a:t>https://www.youtube.com/watch?v=s4YiyjKK760</a:t>
            </a:r>
            <a:r>
              <a:rPr lang="es-CL" sz="4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8451" y="188372"/>
            <a:ext cx="2295427" cy="2295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8068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72566" y="221175"/>
            <a:ext cx="1183063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Cambria" panose="02040503050406030204" pitchFamily="18" charset="0"/>
                <a:ea typeface="Cambria" panose="02040503050406030204" pitchFamily="18" charset="0"/>
              </a:rPr>
              <a:t>Actividad: </a:t>
            </a:r>
          </a:p>
          <a:p>
            <a:endParaRPr lang="es-CL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s-CL" sz="2400" dirty="0">
                <a:latin typeface="Cambria" panose="02040503050406030204" pitchFamily="18" charset="0"/>
                <a:ea typeface="Cambria" panose="02040503050406030204" pitchFamily="18" charset="0"/>
              </a:rPr>
              <a:t>1.-Completa la tabla</a:t>
            </a:r>
          </a:p>
          <a:p>
            <a:endParaRPr lang="es-CL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s-CL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s-CL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br>
              <a:rPr lang="es-CL" sz="24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endParaRPr lang="es-CL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6941094"/>
              </p:ext>
            </p:extLst>
          </p:nvPr>
        </p:nvGraphicFramePr>
        <p:xfrm>
          <a:off x="1805757" y="1737759"/>
          <a:ext cx="8128000" cy="403144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994687483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356116686"/>
                    </a:ext>
                  </a:extLst>
                </a:gridCol>
              </a:tblGrid>
              <a:tr h="1007861">
                <a:tc>
                  <a:txBody>
                    <a:bodyPr/>
                    <a:lstStyle/>
                    <a:p>
                      <a:pPr algn="ctr"/>
                      <a:r>
                        <a:rPr lang="es-CL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Forma de contaminación del agua.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Medida de cuidado del</a:t>
                      </a:r>
                      <a:r>
                        <a:rPr lang="es-CL" sz="2400" baseline="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agua. </a:t>
                      </a:r>
                      <a:endParaRPr lang="es-CL" sz="2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975681"/>
                  </a:ext>
                </a:extLst>
              </a:tr>
              <a:tr h="1007861"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9537940"/>
                  </a:ext>
                </a:extLst>
              </a:tr>
              <a:tr h="1007861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8347061"/>
                  </a:ext>
                </a:extLst>
              </a:tr>
              <a:tr h="1007861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89851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45903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2872</TotalTime>
  <Words>58</Words>
  <Application>Microsoft Office PowerPoint</Application>
  <PresentationFormat>Panorámica</PresentationFormat>
  <Paragraphs>13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</vt:lpstr>
      <vt:lpstr>Tema de Office</vt:lpstr>
      <vt:lpstr>Presentación de PowerPoint</vt:lpstr>
      <vt:lpstr>   Aprendo 11 “Efectos negativos de la actividad humana en los océanos” </vt:lpstr>
      <vt:lpstr>Observemos el siguiente video: 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Medir masa, volumen y temperatura de la materia.  Aprendo 5</dc:title>
  <dc:creator>Cuenta Microsoft</dc:creator>
  <cp:lastModifiedBy>pablo espinosa perez</cp:lastModifiedBy>
  <cp:revision>15</cp:revision>
  <dcterms:created xsi:type="dcterms:W3CDTF">2024-04-02T11:34:37Z</dcterms:created>
  <dcterms:modified xsi:type="dcterms:W3CDTF">2025-04-22T15:18:05Z</dcterms:modified>
</cp:coreProperties>
</file>