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5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9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5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0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s4YiyjKK7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7158" y="3345754"/>
            <a:ext cx="6253899" cy="2236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Ciencias </a:t>
            </a:r>
          </a:p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Naturales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4" y="409526"/>
            <a:ext cx="3656078" cy="29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989814" y="989813"/>
            <a:ext cx="9829014" cy="1907407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Aprendo 11</a:t>
            </a:r>
            <a:br>
              <a:rPr lang="es-CL" dirty="0"/>
            </a:br>
            <a:r>
              <a:rPr lang="es-CL" dirty="0"/>
              <a:t>“Efectos negativos de la actividad humana en los océanos”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356" y="2794261"/>
            <a:ext cx="7993930" cy="399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9346" y="10344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Observemos el siguiente video: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527901" y="2799760"/>
            <a:ext cx="11372653" cy="2055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https://www.youtube.com/watch?v=s4YiyjKK760</a:t>
            </a:r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51" y="188372"/>
            <a:ext cx="2295427" cy="229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6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566" y="221175"/>
            <a:ext cx="118306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1.-Completa la tabla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41094"/>
              </p:ext>
            </p:extLst>
          </p:nvPr>
        </p:nvGraphicFramePr>
        <p:xfrm>
          <a:off x="1805757" y="1737759"/>
          <a:ext cx="8128000" cy="40314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946874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56116686"/>
                    </a:ext>
                  </a:extLst>
                </a:gridCol>
              </a:tblGrid>
              <a:tr h="1007861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Forma de contaminación del agua.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Medida de cuidado del</a:t>
                      </a:r>
                      <a:r>
                        <a:rPr lang="es-CL" sz="24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agua. </a:t>
                      </a:r>
                      <a:endParaRPr lang="es-CL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5681"/>
                  </a:ext>
                </a:extLst>
              </a:tr>
              <a:tr h="1007861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537940"/>
                  </a:ext>
                </a:extLst>
              </a:tr>
              <a:tr h="100786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347061"/>
                  </a:ext>
                </a:extLst>
              </a:tr>
              <a:tr h="100786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8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590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</TotalTime>
  <Words>58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Presentación de PowerPoint</vt:lpstr>
      <vt:lpstr>   Aprendo 11 “Efectos negativos de la actividad humana en los océanos” </vt:lpstr>
      <vt:lpstr>Observemos el siguiente video: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Medir masa, volumen y temperatura de la materia.  Aprendo 5</dc:title>
  <dc:creator>Cuenta Microsoft</dc:creator>
  <cp:lastModifiedBy>pablo espinosa perez</cp:lastModifiedBy>
  <cp:revision>15</cp:revision>
  <dcterms:created xsi:type="dcterms:W3CDTF">2024-04-02T11:34:37Z</dcterms:created>
  <dcterms:modified xsi:type="dcterms:W3CDTF">2025-04-22T15:18:05Z</dcterms:modified>
</cp:coreProperties>
</file>