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5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5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1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9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1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3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9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5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0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ITauNE9YN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87158" y="3345754"/>
            <a:ext cx="6253899" cy="223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Ciencias </a:t>
            </a:r>
          </a:p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Naturales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94" y="409526"/>
            <a:ext cx="3656078" cy="29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5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989814" y="989813"/>
            <a:ext cx="9829014" cy="1907407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Aprendo 12</a:t>
            </a:r>
            <a:br>
              <a:rPr lang="es-CL" dirty="0"/>
            </a:br>
            <a:r>
              <a:rPr lang="es-CL" dirty="0"/>
              <a:t>“Efectos negativos y positivos de la actividad humana en los océanos”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64" y="3205113"/>
            <a:ext cx="4815524" cy="240776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104" y="2897220"/>
            <a:ext cx="6107096" cy="3664258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282805" y="197963"/>
            <a:ext cx="2554664" cy="70701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Nota acumulativa </a:t>
            </a:r>
          </a:p>
        </p:txBody>
      </p:sp>
    </p:spTree>
    <p:extLst>
      <p:ext uri="{BB962C8B-B14F-4D97-AF65-F5344CB8AC3E}">
        <p14:creationId xmlns:p14="http://schemas.microsoft.com/office/powerpoint/2010/main" val="15623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9346" y="10344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Observemos el siguiente video: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58451" y="2799760"/>
            <a:ext cx="11642103" cy="2055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https://www.youtube.com/watch?v=ITauNE9YNdE</a:t>
            </a:r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MX" sz="4000" dirty="0">
                <a:latin typeface="Cambria" panose="02040503050406030204" pitchFamily="18" charset="0"/>
                <a:ea typeface="Cambria" panose="02040503050406030204" pitchFamily="18" charset="0"/>
              </a:rPr>
              <a:t>El AGUA EN LA TIERRA | Videos Educativos Para Niños </a:t>
            </a:r>
            <a:endParaRPr lang="es-CL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451" y="188372"/>
            <a:ext cx="2295427" cy="229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06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2566" y="183467"/>
            <a:ext cx="118306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 Realiza una reflexión sobre la importancia que tiene el agua para ti. El texto debe contener 5 líneas. (10 minutos para esto)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9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9346" y="619648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¿Cómo el ser humano utiliza el agua de manera productiva?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48249"/>
              </p:ext>
            </p:extLst>
          </p:nvPr>
        </p:nvGraphicFramePr>
        <p:xfrm>
          <a:off x="410590" y="1945211"/>
          <a:ext cx="5094664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4664">
                  <a:extLst>
                    <a:ext uri="{9D8B030D-6E8A-4147-A177-3AD203B41FA5}">
                      <a16:colId xmlns:a16="http://schemas.microsoft.com/office/drawing/2014/main" val="4064741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800" dirty="0"/>
                        <a:t>2.- Dibuja y explica 3 formas </a:t>
                      </a:r>
                      <a:endParaRPr lang="es-CL" sz="2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254328"/>
                  </a:ext>
                </a:extLst>
              </a:tr>
            </a:tbl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561419" y="2592371"/>
            <a:ext cx="3492107" cy="411951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406" y="2578438"/>
            <a:ext cx="3505504" cy="413344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790" y="2578438"/>
            <a:ext cx="3505504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0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3.- Analiza la siguiente información: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44718" y="1451728"/>
            <a:ext cx="10737129" cy="16779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En una playa del norte de Chile se encontraron muchos peces y crustáceos muertos. En los análisis del agua se detecto una sustancia en una concentración mayor a la permitida. Dicha sustancia se utiliza en la faena pesquera como desinfectante, pero es toxica, irritante y disminuye el oxigeno del agua.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38200" y="3525625"/>
            <a:ext cx="10643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 ¿Qué consecuencias tiene en el ecosistema la contaminación del agua?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2.- ¿Qué acciones propondrías para evitar la contaminación del agua? </a:t>
            </a:r>
          </a:p>
        </p:txBody>
      </p:sp>
    </p:spTree>
    <p:extLst>
      <p:ext uri="{BB962C8B-B14F-4D97-AF65-F5344CB8AC3E}">
        <p14:creationId xmlns:p14="http://schemas.microsoft.com/office/powerpoint/2010/main" val="161825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829" y="547540"/>
            <a:ext cx="2528543" cy="2528543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810705" y="1725105"/>
            <a:ext cx="7927942" cy="2743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Tarea: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Investiga qué es la desalinización del agua. 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04720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</TotalTime>
  <Words>201</Words>
  <Application>Microsoft Office PowerPoint</Application>
  <PresentationFormat>Panorámica</PresentationFormat>
  <Paragraphs>23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Tema de Office</vt:lpstr>
      <vt:lpstr>Presentación de PowerPoint</vt:lpstr>
      <vt:lpstr>   Aprendo 12 “Efectos negativos y positivos de la actividad humana en los océanos” </vt:lpstr>
      <vt:lpstr>Observemos el siguiente video: </vt:lpstr>
      <vt:lpstr>Presentación de PowerPoint</vt:lpstr>
      <vt:lpstr>¿Cómo el ser humano utiliza el agua de manera productiva? </vt:lpstr>
      <vt:lpstr>3.- Analiza la siguiente información: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Medir masa, volumen y temperatura de la materia.  Aprendo 5</dc:title>
  <dc:creator>Cuenta Microsoft</dc:creator>
  <cp:lastModifiedBy>pablo espinosa perez</cp:lastModifiedBy>
  <cp:revision>19</cp:revision>
  <dcterms:created xsi:type="dcterms:W3CDTF">2024-04-02T11:34:37Z</dcterms:created>
  <dcterms:modified xsi:type="dcterms:W3CDTF">2025-04-22T15:17:30Z</dcterms:modified>
</cp:coreProperties>
</file>