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21-04-2025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384175"/>
            <a:ext cx="2660855" cy="21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822" y="2109083"/>
            <a:ext cx="10515600" cy="2924829"/>
          </a:xfrm>
        </p:spPr>
        <p:txBody>
          <a:bodyPr>
            <a:noAutofit/>
          </a:bodyPr>
          <a:lstStyle/>
          <a:p>
            <a:pPr algn="ctr"/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Aprendo 9: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“Comparar los estados de la materia”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6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017" y="3094256"/>
            <a:ext cx="5883210" cy="346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76178"/>
              </p:ext>
            </p:extLst>
          </p:nvPr>
        </p:nvGraphicFramePr>
        <p:xfrm>
          <a:off x="420016" y="1539797"/>
          <a:ext cx="11212660" cy="5252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165">
                  <a:extLst>
                    <a:ext uri="{9D8B030D-6E8A-4147-A177-3AD203B41FA5}">
                      <a16:colId xmlns:a16="http://schemas.microsoft.com/office/drawing/2014/main" val="3854006877"/>
                    </a:ext>
                  </a:extLst>
                </a:gridCol>
                <a:gridCol w="2803165">
                  <a:extLst>
                    <a:ext uri="{9D8B030D-6E8A-4147-A177-3AD203B41FA5}">
                      <a16:colId xmlns:a16="http://schemas.microsoft.com/office/drawing/2014/main" val="2518312519"/>
                    </a:ext>
                  </a:extLst>
                </a:gridCol>
                <a:gridCol w="2803165">
                  <a:extLst>
                    <a:ext uri="{9D8B030D-6E8A-4147-A177-3AD203B41FA5}">
                      <a16:colId xmlns:a16="http://schemas.microsoft.com/office/drawing/2014/main" val="2490641836"/>
                    </a:ext>
                  </a:extLst>
                </a:gridCol>
                <a:gridCol w="2803165">
                  <a:extLst>
                    <a:ext uri="{9D8B030D-6E8A-4147-A177-3AD203B41FA5}">
                      <a16:colId xmlns:a16="http://schemas.microsoft.com/office/drawing/2014/main" val="4135407269"/>
                    </a:ext>
                  </a:extLst>
                </a:gridCol>
              </a:tblGrid>
              <a:tr h="970315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Elemento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¿Tiene forma definida?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¿En qué</a:t>
                      </a:r>
                      <a:r>
                        <a:rPr lang="es-CL" sz="2800" baseline="0" dirty="0"/>
                        <a:t> </a:t>
                      </a:r>
                      <a:r>
                        <a:rPr lang="es-CL" sz="2800" dirty="0"/>
                        <a:t>estado se encuentra?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¿Tiene la capacidad de fluir?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015676"/>
                  </a:ext>
                </a:extLst>
              </a:tr>
              <a:tr h="970315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Agua</a:t>
                      </a:r>
                      <a:r>
                        <a:rPr lang="es-CL" sz="2800" baseline="0" dirty="0"/>
                        <a:t> 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436675"/>
                  </a:ext>
                </a:extLst>
              </a:tr>
              <a:tr h="970315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Piedra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181978"/>
                  </a:ext>
                </a:extLst>
              </a:tr>
              <a:tr h="970315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Vapor de agua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112032"/>
                  </a:ext>
                </a:extLst>
              </a:tr>
              <a:tr h="970315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Aire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37059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37328" y="367645"/>
            <a:ext cx="110953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Marca con una X la característica que tiene cada elemento de la materia. </a:t>
            </a:r>
          </a:p>
        </p:txBody>
      </p:sp>
    </p:spTree>
    <p:extLst>
      <p:ext uri="{BB962C8B-B14F-4D97-AF65-F5344CB8AC3E}">
        <p14:creationId xmlns:p14="http://schemas.microsoft.com/office/powerpoint/2010/main" val="366076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66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Ciencias Naturales   </vt:lpstr>
      <vt:lpstr> Aprendo 9: “Comparar los estados de la materia”    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18</cp:revision>
  <dcterms:created xsi:type="dcterms:W3CDTF">2024-05-07T01:29:23Z</dcterms:created>
  <dcterms:modified xsi:type="dcterms:W3CDTF">2025-04-21T15:26:31Z</dcterms:modified>
</cp:coreProperties>
</file>