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1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9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3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9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7158" y="3345754"/>
            <a:ext cx="6253899" cy="2236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6600" dirty="0">
                <a:latin typeface="Cambria" panose="02040503050406030204" pitchFamily="18" charset="0"/>
                <a:ea typeface="Cambria" panose="02040503050406030204" pitchFamily="18" charset="0"/>
              </a:rPr>
              <a:t>Ciencias </a:t>
            </a:r>
          </a:p>
          <a:p>
            <a:pPr marL="0" indent="0" algn="ctr">
              <a:buNone/>
            </a:pPr>
            <a:r>
              <a:rPr lang="es-CL" sz="6600" dirty="0">
                <a:latin typeface="Cambria" panose="02040503050406030204" pitchFamily="18" charset="0"/>
                <a:ea typeface="Cambria" panose="02040503050406030204" pitchFamily="18" charset="0"/>
              </a:rPr>
              <a:t>Naturales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94" y="409526"/>
            <a:ext cx="3656078" cy="293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89814" y="989813"/>
            <a:ext cx="9829014" cy="1907407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Aprendo 9 </a:t>
            </a:r>
            <a:br>
              <a:rPr lang="es-CL" dirty="0"/>
            </a:br>
            <a:r>
              <a:rPr lang="es-CL" dirty="0"/>
              <a:t>“Características de océanos y lagos”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002" y="2897220"/>
            <a:ext cx="6299461" cy="35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9346" y="10344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Pregunta inicial: </a:t>
            </a:r>
            <a:br>
              <a:rPr lang="es-CL" dirty="0"/>
            </a:br>
            <a:br>
              <a:rPr lang="es-CL" dirty="0"/>
            </a:br>
            <a:r>
              <a:rPr lang="es-CL" dirty="0"/>
              <a:t>¿Se puede congelar el océano? ¿Por qué?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206631" y="2780907"/>
            <a:ext cx="10024620" cy="20550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05" r="6628"/>
          <a:stretch/>
        </p:blipFill>
        <p:spPr>
          <a:xfrm>
            <a:off x="8752204" y="96461"/>
            <a:ext cx="2937033" cy="18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6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566" y="296590"/>
            <a:ext cx="118306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Actividad: </a:t>
            </a:r>
          </a:p>
          <a:p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1.-Vamos a desarrollar las páginas 16 y 17 de tu texto de estudio. </a:t>
            </a:r>
          </a:p>
          <a:p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9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470581" y="2545237"/>
            <a:ext cx="5825764" cy="28940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Tarea: </a:t>
            </a:r>
          </a:p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Investiga lo siguiente </a:t>
            </a:r>
          </a:p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¿Cómo se obtiene la sal?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071" y="301658"/>
            <a:ext cx="3308808" cy="33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6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63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Tema de Office</vt:lpstr>
      <vt:lpstr>Presentación de PowerPoint</vt:lpstr>
      <vt:lpstr>   Aprendo 9  “Características de océanos y lagos” </vt:lpstr>
      <vt:lpstr>Pregunta inicial:   ¿Se puede congelar el océano? ¿Por qué?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Medir masa, volumen y temperatura de la materia.  Aprendo 5</dc:title>
  <dc:creator>Cuenta Microsoft</dc:creator>
  <cp:lastModifiedBy>pablo espinosa perez</cp:lastModifiedBy>
  <cp:revision>14</cp:revision>
  <dcterms:created xsi:type="dcterms:W3CDTF">2024-04-02T11:34:37Z</dcterms:created>
  <dcterms:modified xsi:type="dcterms:W3CDTF">2025-04-21T16:48:00Z</dcterms:modified>
</cp:coreProperties>
</file>