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8288000" cy="10287000"/>
  <p:notesSz cx="6858000" cy="9144000"/>
  <p:embeddedFontLst>
    <p:embeddedFont>
      <p:font typeface="Agrandir Narrow Medium" panose="020B0604020202020204" charset="0"/>
      <p:regular r:id="rId8"/>
    </p:embeddedFont>
    <p:embeddedFont>
      <p:font typeface="Bobby Jone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37354-15B6-4C78-9B99-803CDEE58CDF}" type="datetimeFigureOut">
              <a:rPr lang="es-CL" smtClean="0"/>
              <a:t>02-04-2025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6A55-424E-4B91-9224-AFA75C9351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045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028700" y="2658508"/>
            <a:ext cx="16230600" cy="4966414"/>
            <a:chOff x="0" y="0"/>
            <a:chExt cx="4274726" cy="13080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74726" cy="1308027"/>
            </a:xfrm>
            <a:custGeom>
              <a:avLst/>
              <a:gdLst/>
              <a:ahLst/>
              <a:cxnLst/>
              <a:rect l="l" t="t" r="r" b="b"/>
              <a:pathLst>
                <a:path w="4274726" h="1308027">
                  <a:moveTo>
                    <a:pt x="0" y="0"/>
                  </a:moveTo>
                  <a:lnTo>
                    <a:pt x="4274726" y="0"/>
                  </a:lnTo>
                  <a:lnTo>
                    <a:pt x="4274726" y="1308027"/>
                  </a:lnTo>
                  <a:lnTo>
                    <a:pt x="0" y="1308027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74726" cy="1346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81334" y="3263134"/>
            <a:ext cx="16754548" cy="2578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80"/>
              </a:lnSpc>
              <a:spcBef>
                <a:spcPct val="0"/>
              </a:spcBef>
            </a:pPr>
            <a:r>
              <a:rPr lang="es-CL" sz="148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Ciencias Naturales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85151" y="5678536"/>
            <a:ext cx="12070096" cy="79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  <a:spcBef>
                <a:spcPct val="0"/>
              </a:spcBef>
            </a:pPr>
            <a:r>
              <a:rPr lang="en-US" sz="4743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7° </a:t>
            </a:r>
            <a:r>
              <a:rPr lang="en-US" sz="4743" b="1" dirty="0" err="1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Basico</a:t>
            </a:r>
            <a:endParaRPr lang="en-US" sz="4743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4101760"/>
            <a:ext cx="10559798" cy="5004140"/>
            <a:chOff x="0" y="0"/>
            <a:chExt cx="2781181" cy="13179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81181" cy="1317963"/>
            </a:xfrm>
            <a:custGeom>
              <a:avLst/>
              <a:gdLst/>
              <a:ahLst/>
              <a:cxnLst/>
              <a:rect l="l" t="t" r="r" b="b"/>
              <a:pathLst>
                <a:path w="2781181" h="1317963">
                  <a:moveTo>
                    <a:pt x="0" y="0"/>
                  </a:moveTo>
                  <a:lnTo>
                    <a:pt x="2781181" y="0"/>
                  </a:lnTo>
                  <a:lnTo>
                    <a:pt x="2781181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781181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700110" y="1369853"/>
            <a:ext cx="14887780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n-US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¿Que es la </a:t>
            </a:r>
            <a:r>
              <a:rPr lang="en-US" sz="11707" dirty="0" err="1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materia</a:t>
            </a:r>
            <a:r>
              <a:rPr lang="en-US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?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81100" y="4254160"/>
            <a:ext cx="10559798" cy="5004140"/>
            <a:chOff x="0" y="0"/>
            <a:chExt cx="2781181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81181" cy="1317963"/>
            </a:xfrm>
            <a:custGeom>
              <a:avLst/>
              <a:gdLst/>
              <a:ahLst/>
              <a:cxnLst/>
              <a:rect l="l" t="t" r="r" b="b"/>
              <a:pathLst>
                <a:path w="2781181" h="1317963">
                  <a:moveTo>
                    <a:pt x="0" y="0"/>
                  </a:moveTo>
                  <a:lnTo>
                    <a:pt x="2781181" y="0"/>
                  </a:lnTo>
                  <a:lnTo>
                    <a:pt x="2781181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781181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43823" y="4540866"/>
            <a:ext cx="9834349" cy="212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La materia es todo lo que tiene masa y ocupa espacio.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¿En que estados puedo encontrar en la materia?, ¿Qué diferencia a cada estado?, ¿Cómo se diferencia a nivel molecular cada uno?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7D9E6B33-9770-8046-FD96-B2EE05A55EC7}"/>
              </a:ext>
            </a:extLst>
          </p:cNvPr>
          <p:cNvSpPr txBox="1"/>
          <p:nvPr/>
        </p:nvSpPr>
        <p:spPr>
          <a:xfrm>
            <a:off x="1543823" y="6821459"/>
            <a:ext cx="9834349" cy="158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Podemos encontrar el estado solido, liquido y gaseoso, cada uno se diferencia por como se comporta con su entorno.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9912710" cy="2650527"/>
            <a:chOff x="0" y="0"/>
            <a:chExt cx="2610755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10755" cy="698081"/>
            </a:xfrm>
            <a:custGeom>
              <a:avLst/>
              <a:gdLst/>
              <a:ahLst/>
              <a:cxnLst/>
              <a:rect l="l" t="t" r="r" b="b"/>
              <a:pathLst>
                <a:path w="2610755" h="698081">
                  <a:moveTo>
                    <a:pt x="0" y="0"/>
                  </a:moveTo>
                  <a:lnTo>
                    <a:pt x="2610755" y="0"/>
                  </a:lnTo>
                  <a:lnTo>
                    <a:pt x="2610755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610755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4101760"/>
            <a:ext cx="9912710" cy="5004140"/>
            <a:chOff x="0" y="0"/>
            <a:chExt cx="2610755" cy="131796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10755" cy="1317963"/>
            </a:xfrm>
            <a:custGeom>
              <a:avLst/>
              <a:gdLst/>
              <a:ahLst/>
              <a:cxnLst/>
              <a:rect l="l" t="t" r="r" b="b"/>
              <a:pathLst>
                <a:path w="2610755" h="1317963">
                  <a:moveTo>
                    <a:pt x="0" y="0"/>
                  </a:moveTo>
                  <a:lnTo>
                    <a:pt x="2610755" y="0"/>
                  </a:lnTo>
                  <a:lnTo>
                    <a:pt x="2610755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61075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1100" y="4254160"/>
            <a:ext cx="9912710" cy="5004140"/>
            <a:chOff x="0" y="0"/>
            <a:chExt cx="2610755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10755" cy="1317963"/>
            </a:xfrm>
            <a:custGeom>
              <a:avLst/>
              <a:gdLst/>
              <a:ahLst/>
              <a:cxnLst/>
              <a:rect l="l" t="t" r="r" b="b"/>
              <a:pathLst>
                <a:path w="2610755" h="1317963">
                  <a:moveTo>
                    <a:pt x="0" y="0"/>
                  </a:moveTo>
                  <a:lnTo>
                    <a:pt x="2610755" y="0"/>
                  </a:lnTo>
                  <a:lnTo>
                    <a:pt x="2610755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61075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569708" y="4521715"/>
            <a:ext cx="9135494" cy="104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¿Como puedo diferenciar los solidos de otros estados? Nombra sus características.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181100" y="1181100"/>
            <a:ext cx="9912710" cy="2650527"/>
            <a:chOff x="0" y="0"/>
            <a:chExt cx="2610755" cy="69808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10755" cy="698081"/>
            </a:xfrm>
            <a:custGeom>
              <a:avLst/>
              <a:gdLst/>
              <a:ahLst/>
              <a:cxnLst/>
              <a:rect l="l" t="t" r="r" b="b"/>
              <a:pathLst>
                <a:path w="2610755" h="698081">
                  <a:moveTo>
                    <a:pt x="0" y="0"/>
                  </a:moveTo>
                  <a:lnTo>
                    <a:pt x="2610755" y="0"/>
                  </a:lnTo>
                  <a:lnTo>
                    <a:pt x="2610755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610755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1335956" y="535440"/>
            <a:ext cx="3065595" cy="4653242"/>
          </a:xfrm>
          <a:custGeom>
            <a:avLst/>
            <a:gdLst/>
            <a:ahLst/>
            <a:cxnLst/>
            <a:rect l="l" t="t" r="r" b="b"/>
            <a:pathLst>
              <a:path w="5389695" h="8077200">
                <a:moveTo>
                  <a:pt x="0" y="0"/>
                </a:moveTo>
                <a:lnTo>
                  <a:pt x="5389695" y="0"/>
                </a:lnTo>
                <a:lnTo>
                  <a:pt x="5389695" y="8077200"/>
                </a:lnTo>
                <a:lnTo>
                  <a:pt x="0" y="8077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700110" y="1366678"/>
            <a:ext cx="9005092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Solidos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FC57C6EC-DCD8-512A-223E-8D55A54668A4}"/>
              </a:ext>
            </a:extLst>
          </p:cNvPr>
          <p:cNvSpPr txBox="1"/>
          <p:nvPr/>
        </p:nvSpPr>
        <p:spPr>
          <a:xfrm>
            <a:off x="1634909" y="5834342"/>
            <a:ext cx="9135494" cy="2661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Los solidos es un estado que tiene forma y volumen definidos.</a:t>
            </a:r>
          </a:p>
          <a:p>
            <a:pPr marL="323851" lvl="1" algn="just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Las partículas en estado solido están empaquetadas y están fuertemente atraídas unas con otras.</a:t>
            </a:r>
          </a:p>
        </p:txBody>
      </p:sp>
      <p:pic>
        <p:nvPicPr>
          <p:cNvPr id="1026" name="Picture 2" descr="Estados de la materia ️ Qué son ️ ¿Cuantos son?">
            <a:extLst>
              <a:ext uri="{FF2B5EF4-FFF2-40B4-BE49-F238E27FC236}">
                <a16:creationId xmlns:a16="http://schemas.microsoft.com/office/drawing/2014/main" id="{E8555DA0-6C09-BB60-9812-960D4BB39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50729" r="69976" b="9856"/>
          <a:stretch/>
        </p:blipFill>
        <p:spPr bwMode="auto">
          <a:xfrm>
            <a:off x="14249400" y="5213284"/>
            <a:ext cx="3396158" cy="46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7194190" y="1028700"/>
            <a:ext cx="9912710" cy="2650527"/>
            <a:chOff x="0" y="0"/>
            <a:chExt cx="2610755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10755" cy="698081"/>
            </a:xfrm>
            <a:custGeom>
              <a:avLst/>
              <a:gdLst/>
              <a:ahLst/>
              <a:cxnLst/>
              <a:rect l="l" t="t" r="r" b="b"/>
              <a:pathLst>
                <a:path w="2610755" h="698081">
                  <a:moveTo>
                    <a:pt x="0" y="0"/>
                  </a:moveTo>
                  <a:lnTo>
                    <a:pt x="2610755" y="0"/>
                  </a:lnTo>
                  <a:lnTo>
                    <a:pt x="2610755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610755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194190" y="4101760"/>
            <a:ext cx="9912710" cy="5004140"/>
            <a:chOff x="0" y="0"/>
            <a:chExt cx="2610755" cy="131796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10755" cy="1317963"/>
            </a:xfrm>
            <a:custGeom>
              <a:avLst/>
              <a:gdLst/>
              <a:ahLst/>
              <a:cxnLst/>
              <a:rect l="l" t="t" r="r" b="b"/>
              <a:pathLst>
                <a:path w="2610755" h="1317963">
                  <a:moveTo>
                    <a:pt x="0" y="0"/>
                  </a:moveTo>
                  <a:lnTo>
                    <a:pt x="2610755" y="0"/>
                  </a:lnTo>
                  <a:lnTo>
                    <a:pt x="2610755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61075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46590" y="4254160"/>
            <a:ext cx="9912710" cy="5004140"/>
            <a:chOff x="0" y="0"/>
            <a:chExt cx="2610755" cy="13179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10755" cy="1317963"/>
            </a:xfrm>
            <a:custGeom>
              <a:avLst/>
              <a:gdLst/>
              <a:ahLst/>
              <a:cxnLst/>
              <a:rect l="l" t="t" r="r" b="b"/>
              <a:pathLst>
                <a:path w="2610755" h="1317963">
                  <a:moveTo>
                    <a:pt x="0" y="0"/>
                  </a:moveTo>
                  <a:lnTo>
                    <a:pt x="2610755" y="0"/>
                  </a:lnTo>
                  <a:lnTo>
                    <a:pt x="2610755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61075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576771" y="5980088"/>
            <a:ext cx="9135494" cy="320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Los líquidos son un estado de materia que tienen un volumen definido, pero toman forma del recipiente que los contiene.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Las partículas de los líquidos están empaquetadas de una forma más suelte y tienen poca atracción entre sí.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346590" y="1181100"/>
            <a:ext cx="9912710" cy="2650527"/>
            <a:chOff x="0" y="0"/>
            <a:chExt cx="2610755" cy="6980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610755" cy="698081"/>
            </a:xfrm>
            <a:custGeom>
              <a:avLst/>
              <a:gdLst/>
              <a:ahLst/>
              <a:cxnLst/>
              <a:rect l="l" t="t" r="r" b="b"/>
              <a:pathLst>
                <a:path w="2610755" h="698081">
                  <a:moveTo>
                    <a:pt x="0" y="0"/>
                  </a:moveTo>
                  <a:lnTo>
                    <a:pt x="2610755" y="0"/>
                  </a:lnTo>
                  <a:lnTo>
                    <a:pt x="2610755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610755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865600" y="1366678"/>
            <a:ext cx="9005092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Líquidos</a:t>
            </a:r>
          </a:p>
        </p:txBody>
      </p:sp>
      <p:sp>
        <p:nvSpPr>
          <p:cNvPr id="30" name="Freeform 30"/>
          <p:cNvSpPr/>
          <p:nvPr/>
        </p:nvSpPr>
        <p:spPr>
          <a:xfrm flipH="1">
            <a:off x="-2814086" y="100458"/>
            <a:ext cx="8432269" cy="4454376"/>
          </a:xfrm>
          <a:custGeom>
            <a:avLst/>
            <a:gdLst/>
            <a:ahLst/>
            <a:cxnLst/>
            <a:rect l="l" t="t" r="r" b="b"/>
            <a:pathLst>
              <a:path w="12691825" h="7268954">
                <a:moveTo>
                  <a:pt x="12691825" y="0"/>
                </a:moveTo>
                <a:lnTo>
                  <a:pt x="0" y="0"/>
                </a:lnTo>
                <a:lnTo>
                  <a:pt x="0" y="7268954"/>
                </a:lnTo>
                <a:lnTo>
                  <a:pt x="12691825" y="7268954"/>
                </a:lnTo>
                <a:lnTo>
                  <a:pt x="126918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313ACB44-E7C1-23AD-5173-770903BB93C1}"/>
              </a:ext>
            </a:extLst>
          </p:cNvPr>
          <p:cNvSpPr txBox="1"/>
          <p:nvPr/>
        </p:nvSpPr>
        <p:spPr>
          <a:xfrm>
            <a:off x="7576771" y="4395552"/>
            <a:ext cx="9135494" cy="158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¿Como podemos diferenciar un liquido de otros estados de la materia? Nombra sus características.</a:t>
            </a:r>
          </a:p>
        </p:txBody>
      </p:sp>
      <p:pic>
        <p:nvPicPr>
          <p:cNvPr id="1026" name="Picture 2" descr="Estados de la materia ️ Qué son ️ ¿Cuantos son?">
            <a:extLst>
              <a:ext uri="{FF2B5EF4-FFF2-40B4-BE49-F238E27FC236}">
                <a16:creationId xmlns:a16="http://schemas.microsoft.com/office/drawing/2014/main" id="{6CB28848-AE47-8BEC-4095-9FBBDEEFF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9" t="38291" r="50000" b="9224"/>
          <a:stretch/>
        </p:blipFill>
        <p:spPr bwMode="auto">
          <a:xfrm>
            <a:off x="3579207" y="4528609"/>
            <a:ext cx="3173934" cy="5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9912710" cy="2650527"/>
            <a:chOff x="0" y="0"/>
            <a:chExt cx="2610755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10755" cy="698081"/>
            </a:xfrm>
            <a:custGeom>
              <a:avLst/>
              <a:gdLst/>
              <a:ahLst/>
              <a:cxnLst/>
              <a:rect l="l" t="t" r="r" b="b"/>
              <a:pathLst>
                <a:path w="2610755" h="698081">
                  <a:moveTo>
                    <a:pt x="0" y="0"/>
                  </a:moveTo>
                  <a:lnTo>
                    <a:pt x="2610755" y="0"/>
                  </a:lnTo>
                  <a:lnTo>
                    <a:pt x="2610755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610755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4101760"/>
            <a:ext cx="9912710" cy="5004140"/>
            <a:chOff x="0" y="0"/>
            <a:chExt cx="2610755" cy="131796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10755" cy="1317963"/>
            </a:xfrm>
            <a:custGeom>
              <a:avLst/>
              <a:gdLst/>
              <a:ahLst/>
              <a:cxnLst/>
              <a:rect l="l" t="t" r="r" b="b"/>
              <a:pathLst>
                <a:path w="2610755" h="1317963">
                  <a:moveTo>
                    <a:pt x="0" y="0"/>
                  </a:moveTo>
                  <a:lnTo>
                    <a:pt x="2610755" y="0"/>
                  </a:lnTo>
                  <a:lnTo>
                    <a:pt x="2610755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61075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81100" y="4254160"/>
            <a:ext cx="9912710" cy="5004140"/>
            <a:chOff x="0" y="0"/>
            <a:chExt cx="2610755" cy="131796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10755" cy="1317963"/>
            </a:xfrm>
            <a:custGeom>
              <a:avLst/>
              <a:gdLst/>
              <a:ahLst/>
              <a:cxnLst/>
              <a:rect l="l" t="t" r="r" b="b"/>
              <a:pathLst>
                <a:path w="2610755" h="1317963">
                  <a:moveTo>
                    <a:pt x="0" y="0"/>
                  </a:moveTo>
                  <a:lnTo>
                    <a:pt x="2610755" y="0"/>
                  </a:lnTo>
                  <a:lnTo>
                    <a:pt x="2610755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61075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569708" y="6142022"/>
            <a:ext cx="9135494" cy="212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Los gases son estados de la materia que no tienen una forma definida o volumen. </a:t>
            </a:r>
          </a:p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Las partículas de los gases están completamente esparcidas, permitiéndole moverse libremente.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81100" y="1181100"/>
            <a:ext cx="9912710" cy="2650527"/>
            <a:chOff x="0" y="0"/>
            <a:chExt cx="2610755" cy="6980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610755" cy="698081"/>
            </a:xfrm>
            <a:custGeom>
              <a:avLst/>
              <a:gdLst/>
              <a:ahLst/>
              <a:cxnLst/>
              <a:rect l="l" t="t" r="r" b="b"/>
              <a:pathLst>
                <a:path w="2610755" h="698081">
                  <a:moveTo>
                    <a:pt x="0" y="0"/>
                  </a:moveTo>
                  <a:lnTo>
                    <a:pt x="2610755" y="0"/>
                  </a:lnTo>
                  <a:lnTo>
                    <a:pt x="2610755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610755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00110" y="1366678"/>
            <a:ext cx="9005092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Gases</a:t>
            </a:r>
          </a:p>
        </p:txBody>
      </p:sp>
      <p:sp>
        <p:nvSpPr>
          <p:cNvPr id="30" name="Freeform 30"/>
          <p:cNvSpPr/>
          <p:nvPr/>
        </p:nvSpPr>
        <p:spPr>
          <a:xfrm>
            <a:off x="9829800" y="-2084187"/>
            <a:ext cx="10764486" cy="6107047"/>
          </a:xfrm>
          <a:custGeom>
            <a:avLst/>
            <a:gdLst/>
            <a:ahLst/>
            <a:cxnLst/>
            <a:rect l="l" t="t" r="r" b="b"/>
            <a:pathLst>
              <a:path w="15583100" h="9293194">
                <a:moveTo>
                  <a:pt x="0" y="0"/>
                </a:moveTo>
                <a:lnTo>
                  <a:pt x="15583100" y="0"/>
                </a:lnTo>
                <a:lnTo>
                  <a:pt x="15583100" y="9293194"/>
                </a:lnTo>
                <a:lnTo>
                  <a:pt x="0" y="9293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94D9706B-836D-6A65-BCC9-04346C9A3B72}"/>
              </a:ext>
            </a:extLst>
          </p:cNvPr>
          <p:cNvSpPr txBox="1"/>
          <p:nvPr/>
        </p:nvSpPr>
        <p:spPr>
          <a:xfrm>
            <a:off x="1417308" y="4384208"/>
            <a:ext cx="9135494" cy="158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  <a:spcBef>
                <a:spcPct val="0"/>
              </a:spcBef>
            </a:pP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¿Como puedes diferenciar un gas de los otros estados de la materia? Nombra sus características.</a:t>
            </a:r>
          </a:p>
        </p:txBody>
      </p:sp>
      <p:pic>
        <p:nvPicPr>
          <p:cNvPr id="2050" name="Picture 2" descr="Estados de la materia ️ Qué son ️ ¿Cuantos son?">
            <a:extLst>
              <a:ext uri="{FF2B5EF4-FFF2-40B4-BE49-F238E27FC236}">
                <a16:creationId xmlns:a16="http://schemas.microsoft.com/office/drawing/2014/main" id="{257D1979-4D1E-DC89-BC37-3AA93D114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7" t="14901" r="31646" b="11285"/>
          <a:stretch/>
        </p:blipFill>
        <p:spPr bwMode="auto">
          <a:xfrm>
            <a:off x="14966308" y="4254160"/>
            <a:ext cx="2292992" cy="56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221</Words>
  <Application>Microsoft Office PowerPoint</Application>
  <PresentationFormat>Personalizado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Agrandir Narrow Medium</vt:lpstr>
      <vt:lpstr>Calibri</vt:lpstr>
      <vt:lpstr>Bobby Jones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Diseño7</dc:title>
  <dc:creator>Colegio Sao Paulo</dc:creator>
  <cp:lastModifiedBy>pablo espinosa perez</cp:lastModifiedBy>
  <cp:revision>10</cp:revision>
  <dcterms:created xsi:type="dcterms:W3CDTF">2006-08-16T00:00:00Z</dcterms:created>
  <dcterms:modified xsi:type="dcterms:W3CDTF">2025-04-02T17:10:26Z</dcterms:modified>
  <dc:identifier>DAGVza1kaVc</dc:identifier>
</cp:coreProperties>
</file>