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85" r:id="rId5"/>
    <p:sldId id="284" r:id="rId6"/>
    <p:sldId id="286" r:id="rId7"/>
    <p:sldId id="287" r:id="rId8"/>
    <p:sldId id="290" r:id="rId9"/>
    <p:sldId id="288" r:id="rId10"/>
    <p:sldId id="291" r:id="rId11"/>
  </p:sldIdLst>
  <p:sldSz cx="18288000" cy="10287000"/>
  <p:notesSz cx="6858000" cy="9144000"/>
  <p:embeddedFontLst>
    <p:embeddedFont>
      <p:font typeface="Agrandir Narrow Medium" panose="020B0604020202020204" charset="0"/>
      <p:regular r:id="rId13"/>
    </p:embeddedFont>
    <p:embeddedFont>
      <p:font typeface="Bobby Jone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7354-15B6-4C78-9B99-803CDEE58CDF}" type="datetimeFigureOut">
              <a:rPr lang="es-CL" smtClean="0"/>
              <a:t>02-04-2025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6A55-424E-4B91-9224-AFA75C9351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045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9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223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396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46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45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275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67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38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33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028700" y="2658508"/>
            <a:ext cx="16230600" cy="4966414"/>
            <a:chOff x="0" y="0"/>
            <a:chExt cx="4274726" cy="13080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74726" cy="1308027"/>
            </a:xfrm>
            <a:custGeom>
              <a:avLst/>
              <a:gdLst/>
              <a:ahLst/>
              <a:cxnLst/>
              <a:rect l="l" t="t" r="r" b="b"/>
              <a:pathLst>
                <a:path w="4274726" h="1308027">
                  <a:moveTo>
                    <a:pt x="0" y="0"/>
                  </a:moveTo>
                  <a:lnTo>
                    <a:pt x="4274726" y="0"/>
                  </a:lnTo>
                  <a:lnTo>
                    <a:pt x="4274726" y="1308027"/>
                  </a:lnTo>
                  <a:lnTo>
                    <a:pt x="0" y="1308027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74726" cy="1346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81334" y="3263134"/>
            <a:ext cx="16754548" cy="2578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80"/>
              </a:lnSpc>
              <a:spcBef>
                <a:spcPct val="0"/>
              </a:spcBef>
            </a:pPr>
            <a:r>
              <a:rPr lang="es-CL" sz="148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Ciencias Naturales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5151" y="5678536"/>
            <a:ext cx="12070096" cy="79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  <a:spcBef>
                <a:spcPct val="0"/>
              </a:spcBef>
            </a:pPr>
            <a:r>
              <a:rPr lang="en-US" sz="4743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7° </a:t>
            </a:r>
            <a:r>
              <a:rPr lang="en-US" sz="4743" b="1" dirty="0" err="1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Basico</a:t>
            </a:r>
            <a:endParaRPr lang="en-US" sz="4743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295257" y="1664022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Ley de Boyle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C8A52ED-FF17-E99C-03F1-495F5C81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393" y="3084315"/>
            <a:ext cx="9905997" cy="70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078200" cy="5301201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00018"/>
            <a:ext cx="16154400" cy="54613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14975" y="4453779"/>
            <a:ext cx="15607783" cy="104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¿Qué ocurre si aumentamos la temperatura de un gas cuando este esta encerrado o encapsulado?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339965" y="1701891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Los gases y las variables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0676ACA-F054-9E53-69C2-D676F83AE57F}"/>
              </a:ext>
            </a:extLst>
          </p:cNvPr>
          <p:cNvSpPr txBox="1"/>
          <p:nvPr/>
        </p:nvSpPr>
        <p:spPr>
          <a:xfrm>
            <a:off x="1380339" y="5499706"/>
            <a:ext cx="15374922" cy="3738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Cuando a un gas aumenta su temperatura y su volumen sus partículas también empiezan a chocar entre si, este choque entre las partículas hace que ejerzan más presión.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endParaRPr lang="es-ES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 ejemplo de esto son las ruedas de una bicicleta, en el verano las ruedas se ven más infladas, mientras que en invierno, estas se ven más desinfladas.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Menciona y explica 2 ejemplos de tu vida cotidiana en donde veas esta situación. 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61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078200" cy="5301201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00018"/>
            <a:ext cx="16154400" cy="54613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339965" y="1701891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Los gases y las variables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0676ACA-F054-9E53-69C2-D676F83AE57F}"/>
              </a:ext>
            </a:extLst>
          </p:cNvPr>
          <p:cNvSpPr txBox="1"/>
          <p:nvPr/>
        </p:nvSpPr>
        <p:spPr>
          <a:xfrm>
            <a:off x="1380339" y="4548970"/>
            <a:ext cx="15374922" cy="320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Cuando a un gas aumenta su presión sin cambiar su temperatura, este ve disminuido su volumen.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endParaRPr lang="es-ES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 ejemplo de esto es cuando respiramos, al inhalar y exhalar estamos relacionando las variables de presión y volumen. Explica con tus palabras como es que al respirar estamos ocupando las variables de presión y volumen. 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43298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078200" cy="5301201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00018"/>
            <a:ext cx="16154400" cy="54613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6">
            <a:extLst>
              <a:ext uri="{FF2B5EF4-FFF2-40B4-BE49-F238E27FC236}">
                <a16:creationId xmlns:a16="http://schemas.microsoft.com/office/drawing/2014/main" id="{20676ACA-F054-9E53-69C2-D676F83AE57F}"/>
              </a:ext>
            </a:extLst>
          </p:cNvPr>
          <p:cNvSpPr txBox="1"/>
          <p:nvPr/>
        </p:nvSpPr>
        <p:spPr>
          <a:xfrm>
            <a:off x="1380339" y="4548970"/>
            <a:ext cx="15374922" cy="2661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Las leyes de los gases ideales es resultado de los incontables experimentos que se han realizado durante siglos para poder explicar su comportamiento y establecer factores que intervienen en él.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endParaRPr lang="es-ES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¿Para que crees tu que ha sido útil poder investigar su comportamiento? 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295257" y="1664022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Ley de los gases</a:t>
            </a:r>
          </a:p>
        </p:txBody>
      </p:sp>
    </p:spTree>
    <p:extLst>
      <p:ext uri="{BB962C8B-B14F-4D97-AF65-F5344CB8AC3E}">
        <p14:creationId xmlns:p14="http://schemas.microsoft.com/office/powerpoint/2010/main" val="373162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2F486346-FEB6-2CC6-EAA2-96F1CACEC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808" y="186589"/>
            <a:ext cx="11277600" cy="99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078200" cy="5301201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00018"/>
            <a:ext cx="16154400" cy="54613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6">
            <a:extLst>
              <a:ext uri="{FF2B5EF4-FFF2-40B4-BE49-F238E27FC236}">
                <a16:creationId xmlns:a16="http://schemas.microsoft.com/office/drawing/2014/main" id="{20676ACA-F054-9E53-69C2-D676F83AE57F}"/>
              </a:ext>
            </a:extLst>
          </p:cNvPr>
          <p:cNvSpPr txBox="1"/>
          <p:nvPr/>
        </p:nvSpPr>
        <p:spPr>
          <a:xfrm>
            <a:off x="1380339" y="4548970"/>
            <a:ext cx="15612404" cy="320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Charles estudio el efecto que tiene la temperatura y el volumen de un gas manteniendo la presión constante.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endParaRPr lang="es-ES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El experimento anterior es una demostración de como funciona esta ley.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Al calentar las partículas que hay dentro del matraz, se aumenta la cantidad de choques y movimiento de un gas, con esto, el globo también se va inflando.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295257" y="1664022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Ley de Charles</a:t>
            </a:r>
          </a:p>
        </p:txBody>
      </p:sp>
    </p:spTree>
    <p:extLst>
      <p:ext uri="{BB962C8B-B14F-4D97-AF65-F5344CB8AC3E}">
        <p14:creationId xmlns:p14="http://schemas.microsoft.com/office/powerpoint/2010/main" val="342229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078200" cy="5301201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00018"/>
            <a:ext cx="16154400" cy="54613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6">
            <a:extLst>
              <a:ext uri="{FF2B5EF4-FFF2-40B4-BE49-F238E27FC236}">
                <a16:creationId xmlns:a16="http://schemas.microsoft.com/office/drawing/2014/main" id="{20676ACA-F054-9E53-69C2-D676F83AE57F}"/>
              </a:ext>
            </a:extLst>
          </p:cNvPr>
          <p:cNvSpPr txBox="1"/>
          <p:nvPr/>
        </p:nvSpPr>
        <p:spPr>
          <a:xfrm>
            <a:off x="1380339" y="4548970"/>
            <a:ext cx="15612404" cy="3738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Gay-Lussac estudio el efecto que tiene la temperatura y la presión de un gas manteniendo el volumen constante.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El describió como se comportaban los gases cuando se le aumentaba la temperatura, el describió que, a volumen constante, si la temperatura aumenta, también lo hace su presión.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endParaRPr lang="es-ES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Menciona al menos 1 ejemplo de esto en la vida cotidiana.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295257" y="1664022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Ley de gay-</a:t>
            </a:r>
            <a:r>
              <a:rPr lang="es-CL" sz="10100" dirty="0" err="1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lussac</a:t>
            </a:r>
            <a:endParaRPr lang="es-CL" sz="10100" dirty="0">
              <a:solidFill>
                <a:srgbClr val="403B3C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</p:spTree>
    <p:extLst>
      <p:ext uri="{BB962C8B-B14F-4D97-AF65-F5344CB8AC3E}">
        <p14:creationId xmlns:p14="http://schemas.microsoft.com/office/powerpoint/2010/main" val="52459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295257" y="1664022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Ley de gay-</a:t>
            </a:r>
            <a:r>
              <a:rPr lang="es-CL" sz="10100" dirty="0" err="1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lussac</a:t>
            </a:r>
            <a:endParaRPr lang="es-CL" sz="10100" dirty="0">
              <a:solidFill>
                <a:srgbClr val="403B3C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22F281C-BA23-72D0-0DD4-FF5A0DF6B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060" y="3336327"/>
            <a:ext cx="7581680" cy="6607773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8EF55DAA-1FF7-B3AD-0ADB-7EE6ADF3FD97}"/>
              </a:ext>
            </a:extLst>
          </p:cNvPr>
          <p:cNvSpPr/>
          <p:nvPr/>
        </p:nvSpPr>
        <p:spPr>
          <a:xfrm>
            <a:off x="11353800" y="90297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21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078200" cy="5301201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00018"/>
            <a:ext cx="16154400" cy="54613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6">
            <a:extLst>
              <a:ext uri="{FF2B5EF4-FFF2-40B4-BE49-F238E27FC236}">
                <a16:creationId xmlns:a16="http://schemas.microsoft.com/office/drawing/2014/main" id="{20676ACA-F054-9E53-69C2-D676F83AE57F}"/>
              </a:ext>
            </a:extLst>
          </p:cNvPr>
          <p:cNvSpPr txBox="1"/>
          <p:nvPr/>
        </p:nvSpPr>
        <p:spPr>
          <a:xfrm>
            <a:off x="1380339" y="4548970"/>
            <a:ext cx="15612404" cy="320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Boyle estudio el efecto que tiene el volumen y la presión de un gas manteniendo la temperatura constante.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El describió que un gas cuando se le mantiene su temperatura constante y se le aumenta el volumen, su presión disminuye, y viceversa.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endParaRPr lang="es-ES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Menciona al menos 1 ejemplo de esto en la vida cotidiana.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C143D5A0-F209-92B5-2938-40E3DAD3D4BA}"/>
              </a:ext>
            </a:extLst>
          </p:cNvPr>
          <p:cNvSpPr txBox="1"/>
          <p:nvPr/>
        </p:nvSpPr>
        <p:spPr>
          <a:xfrm>
            <a:off x="1295257" y="1664022"/>
            <a:ext cx="15697486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101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Ley de Boyle</a:t>
            </a:r>
          </a:p>
        </p:txBody>
      </p:sp>
    </p:spTree>
    <p:extLst>
      <p:ext uri="{BB962C8B-B14F-4D97-AF65-F5344CB8AC3E}">
        <p14:creationId xmlns:p14="http://schemas.microsoft.com/office/powerpoint/2010/main" val="173656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423</Words>
  <Application>Microsoft Office PowerPoint</Application>
  <PresentationFormat>Personalizado</PresentationFormat>
  <Paragraphs>42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Bobby Jones</vt:lpstr>
      <vt:lpstr>Calibri</vt:lpstr>
      <vt:lpstr>Agrandir Narrow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Diseño7</dc:title>
  <dc:creator>Colegio Sao Paulo</dc:creator>
  <cp:lastModifiedBy>pablo espinosa perez</cp:lastModifiedBy>
  <cp:revision>20</cp:revision>
  <dcterms:created xsi:type="dcterms:W3CDTF">2006-08-16T00:00:00Z</dcterms:created>
  <dcterms:modified xsi:type="dcterms:W3CDTF">2025-04-02T17:10:48Z</dcterms:modified>
  <dc:identifier>DAGVza1kaVc</dc:identifier>
</cp:coreProperties>
</file>