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79" r:id="rId14"/>
    <p:sldId id="280" r:id="rId15"/>
    <p:sldId id="281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9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8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8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2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2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2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6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2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1419" y="993913"/>
            <a:ext cx="7526338" cy="1537252"/>
          </a:xfrm>
        </p:spPr>
        <p:txBody>
          <a:bodyPr/>
          <a:lstStyle/>
          <a:p>
            <a:pPr algn="ctr"/>
            <a:r>
              <a:rPr lang="es-CL" sz="3300" u="sng">
                <a:solidFill>
                  <a:schemeClr val="bg1"/>
                </a:solidFill>
              </a:rPr>
              <a:t>Lámina </a:t>
            </a:r>
            <a:r>
              <a:rPr lang="es-CL" sz="3300" u="sng" dirty="0">
                <a:solidFill>
                  <a:schemeClr val="bg1"/>
                </a:solidFill>
              </a:rPr>
              <a:t>de resumen 7th Grade</a:t>
            </a:r>
            <a:br>
              <a:rPr lang="en-US" sz="3300" dirty="0"/>
            </a:br>
            <a:br>
              <a:rPr lang="en-US" sz="3300" dirty="0"/>
            </a:br>
            <a:endParaRPr lang="es-CL" sz="33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clipartbest.com/cliparts/yio/6kr/yio6kr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07" y="2131844"/>
            <a:ext cx="4360185" cy="25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35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85975" y="2014126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Sorry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362" name="Picture 2" descr="http://img.thesun.co.uk/aidemitlum/archive/01018/SNF06LIVSOR-682_10189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58" y="3284113"/>
            <a:ext cx="5663458" cy="33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97275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38709" y="2001247"/>
            <a:ext cx="215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Bored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386" name="Picture 2" descr="http://static.guim.co.uk/sys-images/Admin/BkFill/Default_image_group/2011/5/6/1304703313586/Bored-people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87" y="3185912"/>
            <a:ext cx="5293752" cy="31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36647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09018" y="2078521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Confused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7410" name="Picture 2" descr="http://laseoulguy.com/wp-content/uploads/2012/10/Confu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92" y="3271234"/>
            <a:ext cx="2354485" cy="342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16669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06383" y="2104279"/>
            <a:ext cx="2914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Nervous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578" name="Picture 2" descr="http://mundoasistencial.com/mundoasistencial/wp-content/uploads/2012/05/nerv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68" y="3027609"/>
            <a:ext cx="3148353" cy="35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10366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34146" y="2104279"/>
            <a:ext cx="145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602" name="Picture 2" descr="http://franfacio.com/wp-content/uploads/2015/02/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73" y="3181945"/>
            <a:ext cx="4876755" cy="32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17083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29066" y="2104279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Confident</a:t>
            </a:r>
          </a:p>
        </p:txBody>
      </p:sp>
      <p:pic>
        <p:nvPicPr>
          <p:cNvPr id="26626" name="Picture 2" descr="http://psychologyformarketers.com/wp-content/uploads/2013/09/your-streng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6" y="3192550"/>
            <a:ext cx="4557079" cy="30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13381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rectangular 8"/>
          <p:cNvSpPr/>
          <p:nvPr/>
        </p:nvSpPr>
        <p:spPr>
          <a:xfrm>
            <a:off x="0" y="0"/>
            <a:ext cx="9144000" cy="2238643"/>
          </a:xfrm>
          <a:custGeom>
            <a:avLst/>
            <a:gdLst>
              <a:gd name="connsiteX0" fmla="*/ 0 w 9144000"/>
              <a:gd name="connsiteY0" fmla="*/ 0 h 1906073"/>
              <a:gd name="connsiteX1" fmla="*/ 5334000 w 9144000"/>
              <a:gd name="connsiteY1" fmla="*/ 0 h 1906073"/>
              <a:gd name="connsiteX2" fmla="*/ 5334000 w 9144000"/>
              <a:gd name="connsiteY2" fmla="*/ 0 h 1906073"/>
              <a:gd name="connsiteX3" fmla="*/ 7620000 w 9144000"/>
              <a:gd name="connsiteY3" fmla="*/ 0 h 1906073"/>
              <a:gd name="connsiteX4" fmla="*/ 9144000 w 9144000"/>
              <a:gd name="connsiteY4" fmla="*/ 0 h 1906073"/>
              <a:gd name="connsiteX5" fmla="*/ 9144000 w 9144000"/>
              <a:gd name="connsiteY5" fmla="*/ 1111876 h 1906073"/>
              <a:gd name="connsiteX6" fmla="*/ 9144000 w 9144000"/>
              <a:gd name="connsiteY6" fmla="*/ 1111876 h 1906073"/>
              <a:gd name="connsiteX7" fmla="*/ 9144000 w 9144000"/>
              <a:gd name="connsiteY7" fmla="*/ 1588394 h 1906073"/>
              <a:gd name="connsiteX8" fmla="*/ 9144000 w 9144000"/>
              <a:gd name="connsiteY8" fmla="*/ 1906073 h 1906073"/>
              <a:gd name="connsiteX9" fmla="*/ 7620000 w 9144000"/>
              <a:gd name="connsiteY9" fmla="*/ 1906073 h 1906073"/>
              <a:gd name="connsiteX10" fmla="*/ 6401897 w 9144000"/>
              <a:gd name="connsiteY10" fmla="*/ 2354553 h 1906073"/>
              <a:gd name="connsiteX11" fmla="*/ 5334000 w 9144000"/>
              <a:gd name="connsiteY11" fmla="*/ 1906073 h 1906073"/>
              <a:gd name="connsiteX12" fmla="*/ 0 w 9144000"/>
              <a:gd name="connsiteY12" fmla="*/ 1906073 h 1906073"/>
              <a:gd name="connsiteX13" fmla="*/ 0 w 9144000"/>
              <a:gd name="connsiteY13" fmla="*/ 1588394 h 1906073"/>
              <a:gd name="connsiteX14" fmla="*/ 0 w 9144000"/>
              <a:gd name="connsiteY14" fmla="*/ 1111876 h 1906073"/>
              <a:gd name="connsiteX15" fmla="*/ 0 w 9144000"/>
              <a:gd name="connsiteY15" fmla="*/ 1111876 h 1906073"/>
              <a:gd name="connsiteX16" fmla="*/ 0 w 9144000"/>
              <a:gd name="connsiteY16" fmla="*/ 0 h 190607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620000 w 9144000"/>
              <a:gd name="connsiteY9" fmla="*/ 1906073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731358 w 9144000"/>
              <a:gd name="connsiteY9" fmla="*/ 1918952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194998 w 9144000"/>
              <a:gd name="connsiteY9" fmla="*/ 1918952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194998 w 9144000"/>
              <a:gd name="connsiteY9" fmla="*/ 1918952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963179 w 9144000"/>
              <a:gd name="connsiteY9" fmla="*/ 1906073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821511 w 9144000"/>
              <a:gd name="connsiteY9" fmla="*/ 1918952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821511 w 9144000"/>
              <a:gd name="connsiteY9" fmla="*/ 1918952 h 2354553"/>
              <a:gd name="connsiteX10" fmla="*/ 6401897 w 9144000"/>
              <a:gd name="connsiteY10" fmla="*/ 2354553 h 2354553"/>
              <a:gd name="connsiteX11" fmla="*/ 5990822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238643"/>
              <a:gd name="connsiteX1" fmla="*/ 5334000 w 9144000"/>
              <a:gd name="connsiteY1" fmla="*/ 0 h 2238643"/>
              <a:gd name="connsiteX2" fmla="*/ 5334000 w 9144000"/>
              <a:gd name="connsiteY2" fmla="*/ 0 h 2238643"/>
              <a:gd name="connsiteX3" fmla="*/ 7620000 w 9144000"/>
              <a:gd name="connsiteY3" fmla="*/ 0 h 2238643"/>
              <a:gd name="connsiteX4" fmla="*/ 9144000 w 9144000"/>
              <a:gd name="connsiteY4" fmla="*/ 0 h 2238643"/>
              <a:gd name="connsiteX5" fmla="*/ 9144000 w 9144000"/>
              <a:gd name="connsiteY5" fmla="*/ 1111876 h 2238643"/>
              <a:gd name="connsiteX6" fmla="*/ 9144000 w 9144000"/>
              <a:gd name="connsiteY6" fmla="*/ 1111876 h 2238643"/>
              <a:gd name="connsiteX7" fmla="*/ 9144000 w 9144000"/>
              <a:gd name="connsiteY7" fmla="*/ 1588394 h 2238643"/>
              <a:gd name="connsiteX8" fmla="*/ 9144000 w 9144000"/>
              <a:gd name="connsiteY8" fmla="*/ 1906073 h 2238643"/>
              <a:gd name="connsiteX9" fmla="*/ 6821511 w 9144000"/>
              <a:gd name="connsiteY9" fmla="*/ 1918952 h 2238643"/>
              <a:gd name="connsiteX10" fmla="*/ 6414776 w 9144000"/>
              <a:gd name="connsiteY10" fmla="*/ 2238643 h 2238643"/>
              <a:gd name="connsiteX11" fmla="*/ 5990822 w 9144000"/>
              <a:gd name="connsiteY11" fmla="*/ 1918952 h 2238643"/>
              <a:gd name="connsiteX12" fmla="*/ 0 w 9144000"/>
              <a:gd name="connsiteY12" fmla="*/ 1906073 h 2238643"/>
              <a:gd name="connsiteX13" fmla="*/ 0 w 9144000"/>
              <a:gd name="connsiteY13" fmla="*/ 1588394 h 2238643"/>
              <a:gd name="connsiteX14" fmla="*/ 0 w 9144000"/>
              <a:gd name="connsiteY14" fmla="*/ 1111876 h 2238643"/>
              <a:gd name="connsiteX15" fmla="*/ 0 w 9144000"/>
              <a:gd name="connsiteY15" fmla="*/ 1111876 h 2238643"/>
              <a:gd name="connsiteX16" fmla="*/ 0 w 9144000"/>
              <a:gd name="connsiteY16" fmla="*/ 0 h 22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4000" h="2238643">
                <a:moveTo>
                  <a:pt x="0" y="0"/>
                </a:moveTo>
                <a:lnTo>
                  <a:pt x="5334000" y="0"/>
                </a:lnTo>
                <a:lnTo>
                  <a:pt x="5334000" y="0"/>
                </a:lnTo>
                <a:lnTo>
                  <a:pt x="7620000" y="0"/>
                </a:lnTo>
                <a:lnTo>
                  <a:pt x="9144000" y="0"/>
                </a:lnTo>
                <a:lnTo>
                  <a:pt x="9144000" y="1111876"/>
                </a:lnTo>
                <a:lnTo>
                  <a:pt x="9144000" y="1111876"/>
                </a:lnTo>
                <a:lnTo>
                  <a:pt x="9144000" y="1588394"/>
                </a:lnTo>
                <a:lnTo>
                  <a:pt x="9144000" y="1906073"/>
                </a:lnTo>
                <a:lnTo>
                  <a:pt x="6821511" y="1918952"/>
                </a:lnTo>
                <a:lnTo>
                  <a:pt x="6414776" y="2238643"/>
                </a:lnTo>
                <a:lnTo>
                  <a:pt x="5990822" y="1918952"/>
                </a:lnTo>
                <a:lnTo>
                  <a:pt x="0" y="1906073"/>
                </a:lnTo>
                <a:lnTo>
                  <a:pt x="0" y="1588394"/>
                </a:lnTo>
                <a:lnTo>
                  <a:pt x="0" y="1111876"/>
                </a:lnTo>
                <a:lnTo>
                  <a:pt x="0" y="11118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redondeado 3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PERSONALITY ADJECTIVES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066990" y="2130037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Creative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9698" name="Picture 2" descr="http://data.whicdn.com/images/14100980/colors-creative-eyelashes-eyes-finger-girl-Favim.com-47217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29" y="3151535"/>
            <a:ext cx="4467627" cy="32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rectangular 8"/>
          <p:cNvSpPr/>
          <p:nvPr/>
        </p:nvSpPr>
        <p:spPr>
          <a:xfrm>
            <a:off x="0" y="0"/>
            <a:ext cx="9144000" cy="2238643"/>
          </a:xfrm>
          <a:custGeom>
            <a:avLst/>
            <a:gdLst>
              <a:gd name="connsiteX0" fmla="*/ 0 w 9144000"/>
              <a:gd name="connsiteY0" fmla="*/ 0 h 1906073"/>
              <a:gd name="connsiteX1" fmla="*/ 5334000 w 9144000"/>
              <a:gd name="connsiteY1" fmla="*/ 0 h 1906073"/>
              <a:gd name="connsiteX2" fmla="*/ 5334000 w 9144000"/>
              <a:gd name="connsiteY2" fmla="*/ 0 h 1906073"/>
              <a:gd name="connsiteX3" fmla="*/ 7620000 w 9144000"/>
              <a:gd name="connsiteY3" fmla="*/ 0 h 1906073"/>
              <a:gd name="connsiteX4" fmla="*/ 9144000 w 9144000"/>
              <a:gd name="connsiteY4" fmla="*/ 0 h 1906073"/>
              <a:gd name="connsiteX5" fmla="*/ 9144000 w 9144000"/>
              <a:gd name="connsiteY5" fmla="*/ 1111876 h 1906073"/>
              <a:gd name="connsiteX6" fmla="*/ 9144000 w 9144000"/>
              <a:gd name="connsiteY6" fmla="*/ 1111876 h 1906073"/>
              <a:gd name="connsiteX7" fmla="*/ 9144000 w 9144000"/>
              <a:gd name="connsiteY7" fmla="*/ 1588394 h 1906073"/>
              <a:gd name="connsiteX8" fmla="*/ 9144000 w 9144000"/>
              <a:gd name="connsiteY8" fmla="*/ 1906073 h 1906073"/>
              <a:gd name="connsiteX9" fmla="*/ 7620000 w 9144000"/>
              <a:gd name="connsiteY9" fmla="*/ 1906073 h 1906073"/>
              <a:gd name="connsiteX10" fmla="*/ 6401897 w 9144000"/>
              <a:gd name="connsiteY10" fmla="*/ 2354553 h 1906073"/>
              <a:gd name="connsiteX11" fmla="*/ 5334000 w 9144000"/>
              <a:gd name="connsiteY11" fmla="*/ 1906073 h 1906073"/>
              <a:gd name="connsiteX12" fmla="*/ 0 w 9144000"/>
              <a:gd name="connsiteY12" fmla="*/ 1906073 h 1906073"/>
              <a:gd name="connsiteX13" fmla="*/ 0 w 9144000"/>
              <a:gd name="connsiteY13" fmla="*/ 1588394 h 1906073"/>
              <a:gd name="connsiteX14" fmla="*/ 0 w 9144000"/>
              <a:gd name="connsiteY14" fmla="*/ 1111876 h 1906073"/>
              <a:gd name="connsiteX15" fmla="*/ 0 w 9144000"/>
              <a:gd name="connsiteY15" fmla="*/ 1111876 h 1906073"/>
              <a:gd name="connsiteX16" fmla="*/ 0 w 9144000"/>
              <a:gd name="connsiteY16" fmla="*/ 0 h 190607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620000 w 9144000"/>
              <a:gd name="connsiteY9" fmla="*/ 1906073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731358 w 9144000"/>
              <a:gd name="connsiteY9" fmla="*/ 1918952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194998 w 9144000"/>
              <a:gd name="connsiteY9" fmla="*/ 1918952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194998 w 9144000"/>
              <a:gd name="connsiteY9" fmla="*/ 1918952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963179 w 9144000"/>
              <a:gd name="connsiteY9" fmla="*/ 1906073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821511 w 9144000"/>
              <a:gd name="connsiteY9" fmla="*/ 1918952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821511 w 9144000"/>
              <a:gd name="connsiteY9" fmla="*/ 1918952 h 2354553"/>
              <a:gd name="connsiteX10" fmla="*/ 6401897 w 9144000"/>
              <a:gd name="connsiteY10" fmla="*/ 2354553 h 2354553"/>
              <a:gd name="connsiteX11" fmla="*/ 5990822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238643"/>
              <a:gd name="connsiteX1" fmla="*/ 5334000 w 9144000"/>
              <a:gd name="connsiteY1" fmla="*/ 0 h 2238643"/>
              <a:gd name="connsiteX2" fmla="*/ 5334000 w 9144000"/>
              <a:gd name="connsiteY2" fmla="*/ 0 h 2238643"/>
              <a:gd name="connsiteX3" fmla="*/ 7620000 w 9144000"/>
              <a:gd name="connsiteY3" fmla="*/ 0 h 2238643"/>
              <a:gd name="connsiteX4" fmla="*/ 9144000 w 9144000"/>
              <a:gd name="connsiteY4" fmla="*/ 0 h 2238643"/>
              <a:gd name="connsiteX5" fmla="*/ 9144000 w 9144000"/>
              <a:gd name="connsiteY5" fmla="*/ 1111876 h 2238643"/>
              <a:gd name="connsiteX6" fmla="*/ 9144000 w 9144000"/>
              <a:gd name="connsiteY6" fmla="*/ 1111876 h 2238643"/>
              <a:gd name="connsiteX7" fmla="*/ 9144000 w 9144000"/>
              <a:gd name="connsiteY7" fmla="*/ 1588394 h 2238643"/>
              <a:gd name="connsiteX8" fmla="*/ 9144000 w 9144000"/>
              <a:gd name="connsiteY8" fmla="*/ 1906073 h 2238643"/>
              <a:gd name="connsiteX9" fmla="*/ 6821511 w 9144000"/>
              <a:gd name="connsiteY9" fmla="*/ 1918952 h 2238643"/>
              <a:gd name="connsiteX10" fmla="*/ 6414776 w 9144000"/>
              <a:gd name="connsiteY10" fmla="*/ 2238643 h 2238643"/>
              <a:gd name="connsiteX11" fmla="*/ 5990822 w 9144000"/>
              <a:gd name="connsiteY11" fmla="*/ 1918952 h 2238643"/>
              <a:gd name="connsiteX12" fmla="*/ 0 w 9144000"/>
              <a:gd name="connsiteY12" fmla="*/ 1906073 h 2238643"/>
              <a:gd name="connsiteX13" fmla="*/ 0 w 9144000"/>
              <a:gd name="connsiteY13" fmla="*/ 1588394 h 2238643"/>
              <a:gd name="connsiteX14" fmla="*/ 0 w 9144000"/>
              <a:gd name="connsiteY14" fmla="*/ 1111876 h 2238643"/>
              <a:gd name="connsiteX15" fmla="*/ 0 w 9144000"/>
              <a:gd name="connsiteY15" fmla="*/ 1111876 h 2238643"/>
              <a:gd name="connsiteX16" fmla="*/ 0 w 9144000"/>
              <a:gd name="connsiteY16" fmla="*/ 0 h 22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4000" h="2238643">
                <a:moveTo>
                  <a:pt x="0" y="0"/>
                </a:moveTo>
                <a:lnTo>
                  <a:pt x="5334000" y="0"/>
                </a:lnTo>
                <a:lnTo>
                  <a:pt x="5334000" y="0"/>
                </a:lnTo>
                <a:lnTo>
                  <a:pt x="7620000" y="0"/>
                </a:lnTo>
                <a:lnTo>
                  <a:pt x="9144000" y="0"/>
                </a:lnTo>
                <a:lnTo>
                  <a:pt x="9144000" y="1111876"/>
                </a:lnTo>
                <a:lnTo>
                  <a:pt x="9144000" y="1111876"/>
                </a:lnTo>
                <a:lnTo>
                  <a:pt x="9144000" y="1588394"/>
                </a:lnTo>
                <a:lnTo>
                  <a:pt x="9144000" y="1906073"/>
                </a:lnTo>
                <a:lnTo>
                  <a:pt x="6821511" y="1918952"/>
                </a:lnTo>
                <a:lnTo>
                  <a:pt x="6414776" y="2238643"/>
                </a:lnTo>
                <a:lnTo>
                  <a:pt x="5990822" y="1918952"/>
                </a:lnTo>
                <a:lnTo>
                  <a:pt x="0" y="1906073"/>
                </a:lnTo>
                <a:lnTo>
                  <a:pt x="0" y="1588394"/>
                </a:lnTo>
                <a:lnTo>
                  <a:pt x="0" y="1111876"/>
                </a:lnTo>
                <a:lnTo>
                  <a:pt x="0" y="11118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redondeado 3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PERSONALITY ADJECTIVES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866616" y="2130037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Generous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22" name="Picture 2" descr="http://www.domestically-speaking.com/wp-content/uploads/2012/06/generosity-w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10" y="3220792"/>
            <a:ext cx="3693814" cy="31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rectangular 8"/>
          <p:cNvSpPr/>
          <p:nvPr/>
        </p:nvSpPr>
        <p:spPr>
          <a:xfrm>
            <a:off x="0" y="0"/>
            <a:ext cx="9144000" cy="2238643"/>
          </a:xfrm>
          <a:custGeom>
            <a:avLst/>
            <a:gdLst>
              <a:gd name="connsiteX0" fmla="*/ 0 w 9144000"/>
              <a:gd name="connsiteY0" fmla="*/ 0 h 1906073"/>
              <a:gd name="connsiteX1" fmla="*/ 5334000 w 9144000"/>
              <a:gd name="connsiteY1" fmla="*/ 0 h 1906073"/>
              <a:gd name="connsiteX2" fmla="*/ 5334000 w 9144000"/>
              <a:gd name="connsiteY2" fmla="*/ 0 h 1906073"/>
              <a:gd name="connsiteX3" fmla="*/ 7620000 w 9144000"/>
              <a:gd name="connsiteY3" fmla="*/ 0 h 1906073"/>
              <a:gd name="connsiteX4" fmla="*/ 9144000 w 9144000"/>
              <a:gd name="connsiteY4" fmla="*/ 0 h 1906073"/>
              <a:gd name="connsiteX5" fmla="*/ 9144000 w 9144000"/>
              <a:gd name="connsiteY5" fmla="*/ 1111876 h 1906073"/>
              <a:gd name="connsiteX6" fmla="*/ 9144000 w 9144000"/>
              <a:gd name="connsiteY6" fmla="*/ 1111876 h 1906073"/>
              <a:gd name="connsiteX7" fmla="*/ 9144000 w 9144000"/>
              <a:gd name="connsiteY7" fmla="*/ 1588394 h 1906073"/>
              <a:gd name="connsiteX8" fmla="*/ 9144000 w 9144000"/>
              <a:gd name="connsiteY8" fmla="*/ 1906073 h 1906073"/>
              <a:gd name="connsiteX9" fmla="*/ 7620000 w 9144000"/>
              <a:gd name="connsiteY9" fmla="*/ 1906073 h 1906073"/>
              <a:gd name="connsiteX10" fmla="*/ 6401897 w 9144000"/>
              <a:gd name="connsiteY10" fmla="*/ 2354553 h 1906073"/>
              <a:gd name="connsiteX11" fmla="*/ 5334000 w 9144000"/>
              <a:gd name="connsiteY11" fmla="*/ 1906073 h 1906073"/>
              <a:gd name="connsiteX12" fmla="*/ 0 w 9144000"/>
              <a:gd name="connsiteY12" fmla="*/ 1906073 h 1906073"/>
              <a:gd name="connsiteX13" fmla="*/ 0 w 9144000"/>
              <a:gd name="connsiteY13" fmla="*/ 1588394 h 1906073"/>
              <a:gd name="connsiteX14" fmla="*/ 0 w 9144000"/>
              <a:gd name="connsiteY14" fmla="*/ 1111876 h 1906073"/>
              <a:gd name="connsiteX15" fmla="*/ 0 w 9144000"/>
              <a:gd name="connsiteY15" fmla="*/ 1111876 h 1906073"/>
              <a:gd name="connsiteX16" fmla="*/ 0 w 9144000"/>
              <a:gd name="connsiteY16" fmla="*/ 0 h 190607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620000 w 9144000"/>
              <a:gd name="connsiteY9" fmla="*/ 1906073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731358 w 9144000"/>
              <a:gd name="connsiteY9" fmla="*/ 1918952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194998 w 9144000"/>
              <a:gd name="connsiteY9" fmla="*/ 1918952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194998 w 9144000"/>
              <a:gd name="connsiteY9" fmla="*/ 1918952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963179 w 9144000"/>
              <a:gd name="connsiteY9" fmla="*/ 1906073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821511 w 9144000"/>
              <a:gd name="connsiteY9" fmla="*/ 1918952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821511 w 9144000"/>
              <a:gd name="connsiteY9" fmla="*/ 1918952 h 2354553"/>
              <a:gd name="connsiteX10" fmla="*/ 6401897 w 9144000"/>
              <a:gd name="connsiteY10" fmla="*/ 2354553 h 2354553"/>
              <a:gd name="connsiteX11" fmla="*/ 5990822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238643"/>
              <a:gd name="connsiteX1" fmla="*/ 5334000 w 9144000"/>
              <a:gd name="connsiteY1" fmla="*/ 0 h 2238643"/>
              <a:gd name="connsiteX2" fmla="*/ 5334000 w 9144000"/>
              <a:gd name="connsiteY2" fmla="*/ 0 h 2238643"/>
              <a:gd name="connsiteX3" fmla="*/ 7620000 w 9144000"/>
              <a:gd name="connsiteY3" fmla="*/ 0 h 2238643"/>
              <a:gd name="connsiteX4" fmla="*/ 9144000 w 9144000"/>
              <a:gd name="connsiteY4" fmla="*/ 0 h 2238643"/>
              <a:gd name="connsiteX5" fmla="*/ 9144000 w 9144000"/>
              <a:gd name="connsiteY5" fmla="*/ 1111876 h 2238643"/>
              <a:gd name="connsiteX6" fmla="*/ 9144000 w 9144000"/>
              <a:gd name="connsiteY6" fmla="*/ 1111876 h 2238643"/>
              <a:gd name="connsiteX7" fmla="*/ 9144000 w 9144000"/>
              <a:gd name="connsiteY7" fmla="*/ 1588394 h 2238643"/>
              <a:gd name="connsiteX8" fmla="*/ 9144000 w 9144000"/>
              <a:gd name="connsiteY8" fmla="*/ 1906073 h 2238643"/>
              <a:gd name="connsiteX9" fmla="*/ 6821511 w 9144000"/>
              <a:gd name="connsiteY9" fmla="*/ 1918952 h 2238643"/>
              <a:gd name="connsiteX10" fmla="*/ 6414776 w 9144000"/>
              <a:gd name="connsiteY10" fmla="*/ 2238643 h 2238643"/>
              <a:gd name="connsiteX11" fmla="*/ 5990822 w 9144000"/>
              <a:gd name="connsiteY11" fmla="*/ 1918952 h 2238643"/>
              <a:gd name="connsiteX12" fmla="*/ 0 w 9144000"/>
              <a:gd name="connsiteY12" fmla="*/ 1906073 h 2238643"/>
              <a:gd name="connsiteX13" fmla="*/ 0 w 9144000"/>
              <a:gd name="connsiteY13" fmla="*/ 1588394 h 2238643"/>
              <a:gd name="connsiteX14" fmla="*/ 0 w 9144000"/>
              <a:gd name="connsiteY14" fmla="*/ 1111876 h 2238643"/>
              <a:gd name="connsiteX15" fmla="*/ 0 w 9144000"/>
              <a:gd name="connsiteY15" fmla="*/ 1111876 h 2238643"/>
              <a:gd name="connsiteX16" fmla="*/ 0 w 9144000"/>
              <a:gd name="connsiteY16" fmla="*/ 0 h 22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4000" h="2238643">
                <a:moveTo>
                  <a:pt x="0" y="0"/>
                </a:moveTo>
                <a:lnTo>
                  <a:pt x="5334000" y="0"/>
                </a:lnTo>
                <a:lnTo>
                  <a:pt x="5334000" y="0"/>
                </a:lnTo>
                <a:lnTo>
                  <a:pt x="7620000" y="0"/>
                </a:lnTo>
                <a:lnTo>
                  <a:pt x="9144000" y="0"/>
                </a:lnTo>
                <a:lnTo>
                  <a:pt x="9144000" y="1111876"/>
                </a:lnTo>
                <a:lnTo>
                  <a:pt x="9144000" y="1111876"/>
                </a:lnTo>
                <a:lnTo>
                  <a:pt x="9144000" y="1588394"/>
                </a:lnTo>
                <a:lnTo>
                  <a:pt x="9144000" y="1906073"/>
                </a:lnTo>
                <a:lnTo>
                  <a:pt x="6821511" y="1918952"/>
                </a:lnTo>
                <a:lnTo>
                  <a:pt x="6414776" y="2238643"/>
                </a:lnTo>
                <a:lnTo>
                  <a:pt x="5990822" y="1918952"/>
                </a:lnTo>
                <a:lnTo>
                  <a:pt x="0" y="1906073"/>
                </a:lnTo>
                <a:lnTo>
                  <a:pt x="0" y="1588394"/>
                </a:lnTo>
                <a:lnTo>
                  <a:pt x="0" y="1111876"/>
                </a:lnTo>
                <a:lnTo>
                  <a:pt x="0" y="11118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redondeado 3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PERSONALITY ADJECTIVES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323472" y="2130037"/>
            <a:ext cx="254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Serious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1746" name="Picture 2" descr="http://vivmcwaters.com.au/wp-content/uploads/2011/07/iStock_annoyed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3" y="2897746"/>
            <a:ext cx="2643283" cy="39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rectangular 8"/>
          <p:cNvSpPr/>
          <p:nvPr/>
        </p:nvSpPr>
        <p:spPr>
          <a:xfrm>
            <a:off x="0" y="0"/>
            <a:ext cx="9144000" cy="2238643"/>
          </a:xfrm>
          <a:custGeom>
            <a:avLst/>
            <a:gdLst>
              <a:gd name="connsiteX0" fmla="*/ 0 w 9144000"/>
              <a:gd name="connsiteY0" fmla="*/ 0 h 1906073"/>
              <a:gd name="connsiteX1" fmla="*/ 5334000 w 9144000"/>
              <a:gd name="connsiteY1" fmla="*/ 0 h 1906073"/>
              <a:gd name="connsiteX2" fmla="*/ 5334000 w 9144000"/>
              <a:gd name="connsiteY2" fmla="*/ 0 h 1906073"/>
              <a:gd name="connsiteX3" fmla="*/ 7620000 w 9144000"/>
              <a:gd name="connsiteY3" fmla="*/ 0 h 1906073"/>
              <a:gd name="connsiteX4" fmla="*/ 9144000 w 9144000"/>
              <a:gd name="connsiteY4" fmla="*/ 0 h 1906073"/>
              <a:gd name="connsiteX5" fmla="*/ 9144000 w 9144000"/>
              <a:gd name="connsiteY5" fmla="*/ 1111876 h 1906073"/>
              <a:gd name="connsiteX6" fmla="*/ 9144000 w 9144000"/>
              <a:gd name="connsiteY6" fmla="*/ 1111876 h 1906073"/>
              <a:gd name="connsiteX7" fmla="*/ 9144000 w 9144000"/>
              <a:gd name="connsiteY7" fmla="*/ 1588394 h 1906073"/>
              <a:gd name="connsiteX8" fmla="*/ 9144000 w 9144000"/>
              <a:gd name="connsiteY8" fmla="*/ 1906073 h 1906073"/>
              <a:gd name="connsiteX9" fmla="*/ 7620000 w 9144000"/>
              <a:gd name="connsiteY9" fmla="*/ 1906073 h 1906073"/>
              <a:gd name="connsiteX10" fmla="*/ 6401897 w 9144000"/>
              <a:gd name="connsiteY10" fmla="*/ 2354553 h 1906073"/>
              <a:gd name="connsiteX11" fmla="*/ 5334000 w 9144000"/>
              <a:gd name="connsiteY11" fmla="*/ 1906073 h 1906073"/>
              <a:gd name="connsiteX12" fmla="*/ 0 w 9144000"/>
              <a:gd name="connsiteY12" fmla="*/ 1906073 h 1906073"/>
              <a:gd name="connsiteX13" fmla="*/ 0 w 9144000"/>
              <a:gd name="connsiteY13" fmla="*/ 1588394 h 1906073"/>
              <a:gd name="connsiteX14" fmla="*/ 0 w 9144000"/>
              <a:gd name="connsiteY14" fmla="*/ 1111876 h 1906073"/>
              <a:gd name="connsiteX15" fmla="*/ 0 w 9144000"/>
              <a:gd name="connsiteY15" fmla="*/ 1111876 h 1906073"/>
              <a:gd name="connsiteX16" fmla="*/ 0 w 9144000"/>
              <a:gd name="connsiteY16" fmla="*/ 0 h 190607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620000 w 9144000"/>
              <a:gd name="connsiteY9" fmla="*/ 1906073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731358 w 9144000"/>
              <a:gd name="connsiteY9" fmla="*/ 1918952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194998 w 9144000"/>
              <a:gd name="connsiteY9" fmla="*/ 1918952 h 2354553"/>
              <a:gd name="connsiteX10" fmla="*/ 6401897 w 9144000"/>
              <a:gd name="connsiteY10" fmla="*/ 2354553 h 2354553"/>
              <a:gd name="connsiteX11" fmla="*/ 5965064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7194998 w 9144000"/>
              <a:gd name="connsiteY9" fmla="*/ 1918952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963179 w 9144000"/>
              <a:gd name="connsiteY9" fmla="*/ 1906073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821511 w 9144000"/>
              <a:gd name="connsiteY9" fmla="*/ 1918952 h 2354553"/>
              <a:gd name="connsiteX10" fmla="*/ 6401897 w 9144000"/>
              <a:gd name="connsiteY10" fmla="*/ 2354553 h 2354553"/>
              <a:gd name="connsiteX11" fmla="*/ 5836276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354553"/>
              <a:gd name="connsiteX1" fmla="*/ 5334000 w 9144000"/>
              <a:gd name="connsiteY1" fmla="*/ 0 h 2354553"/>
              <a:gd name="connsiteX2" fmla="*/ 5334000 w 9144000"/>
              <a:gd name="connsiteY2" fmla="*/ 0 h 2354553"/>
              <a:gd name="connsiteX3" fmla="*/ 7620000 w 9144000"/>
              <a:gd name="connsiteY3" fmla="*/ 0 h 2354553"/>
              <a:gd name="connsiteX4" fmla="*/ 9144000 w 9144000"/>
              <a:gd name="connsiteY4" fmla="*/ 0 h 2354553"/>
              <a:gd name="connsiteX5" fmla="*/ 9144000 w 9144000"/>
              <a:gd name="connsiteY5" fmla="*/ 1111876 h 2354553"/>
              <a:gd name="connsiteX6" fmla="*/ 9144000 w 9144000"/>
              <a:gd name="connsiteY6" fmla="*/ 1111876 h 2354553"/>
              <a:gd name="connsiteX7" fmla="*/ 9144000 w 9144000"/>
              <a:gd name="connsiteY7" fmla="*/ 1588394 h 2354553"/>
              <a:gd name="connsiteX8" fmla="*/ 9144000 w 9144000"/>
              <a:gd name="connsiteY8" fmla="*/ 1906073 h 2354553"/>
              <a:gd name="connsiteX9" fmla="*/ 6821511 w 9144000"/>
              <a:gd name="connsiteY9" fmla="*/ 1918952 h 2354553"/>
              <a:gd name="connsiteX10" fmla="*/ 6401897 w 9144000"/>
              <a:gd name="connsiteY10" fmla="*/ 2354553 h 2354553"/>
              <a:gd name="connsiteX11" fmla="*/ 5990822 w 9144000"/>
              <a:gd name="connsiteY11" fmla="*/ 1918952 h 2354553"/>
              <a:gd name="connsiteX12" fmla="*/ 0 w 9144000"/>
              <a:gd name="connsiteY12" fmla="*/ 1906073 h 2354553"/>
              <a:gd name="connsiteX13" fmla="*/ 0 w 9144000"/>
              <a:gd name="connsiteY13" fmla="*/ 1588394 h 2354553"/>
              <a:gd name="connsiteX14" fmla="*/ 0 w 9144000"/>
              <a:gd name="connsiteY14" fmla="*/ 1111876 h 2354553"/>
              <a:gd name="connsiteX15" fmla="*/ 0 w 9144000"/>
              <a:gd name="connsiteY15" fmla="*/ 1111876 h 2354553"/>
              <a:gd name="connsiteX16" fmla="*/ 0 w 9144000"/>
              <a:gd name="connsiteY16" fmla="*/ 0 h 2354553"/>
              <a:gd name="connsiteX0" fmla="*/ 0 w 9144000"/>
              <a:gd name="connsiteY0" fmla="*/ 0 h 2238643"/>
              <a:gd name="connsiteX1" fmla="*/ 5334000 w 9144000"/>
              <a:gd name="connsiteY1" fmla="*/ 0 h 2238643"/>
              <a:gd name="connsiteX2" fmla="*/ 5334000 w 9144000"/>
              <a:gd name="connsiteY2" fmla="*/ 0 h 2238643"/>
              <a:gd name="connsiteX3" fmla="*/ 7620000 w 9144000"/>
              <a:gd name="connsiteY3" fmla="*/ 0 h 2238643"/>
              <a:gd name="connsiteX4" fmla="*/ 9144000 w 9144000"/>
              <a:gd name="connsiteY4" fmla="*/ 0 h 2238643"/>
              <a:gd name="connsiteX5" fmla="*/ 9144000 w 9144000"/>
              <a:gd name="connsiteY5" fmla="*/ 1111876 h 2238643"/>
              <a:gd name="connsiteX6" fmla="*/ 9144000 w 9144000"/>
              <a:gd name="connsiteY6" fmla="*/ 1111876 h 2238643"/>
              <a:gd name="connsiteX7" fmla="*/ 9144000 w 9144000"/>
              <a:gd name="connsiteY7" fmla="*/ 1588394 h 2238643"/>
              <a:gd name="connsiteX8" fmla="*/ 9144000 w 9144000"/>
              <a:gd name="connsiteY8" fmla="*/ 1906073 h 2238643"/>
              <a:gd name="connsiteX9" fmla="*/ 6821511 w 9144000"/>
              <a:gd name="connsiteY9" fmla="*/ 1918952 h 2238643"/>
              <a:gd name="connsiteX10" fmla="*/ 6414776 w 9144000"/>
              <a:gd name="connsiteY10" fmla="*/ 2238643 h 2238643"/>
              <a:gd name="connsiteX11" fmla="*/ 5990822 w 9144000"/>
              <a:gd name="connsiteY11" fmla="*/ 1918952 h 2238643"/>
              <a:gd name="connsiteX12" fmla="*/ 0 w 9144000"/>
              <a:gd name="connsiteY12" fmla="*/ 1906073 h 2238643"/>
              <a:gd name="connsiteX13" fmla="*/ 0 w 9144000"/>
              <a:gd name="connsiteY13" fmla="*/ 1588394 h 2238643"/>
              <a:gd name="connsiteX14" fmla="*/ 0 w 9144000"/>
              <a:gd name="connsiteY14" fmla="*/ 1111876 h 2238643"/>
              <a:gd name="connsiteX15" fmla="*/ 0 w 9144000"/>
              <a:gd name="connsiteY15" fmla="*/ 1111876 h 2238643"/>
              <a:gd name="connsiteX16" fmla="*/ 0 w 9144000"/>
              <a:gd name="connsiteY16" fmla="*/ 0 h 22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4000" h="2238643">
                <a:moveTo>
                  <a:pt x="0" y="0"/>
                </a:moveTo>
                <a:lnTo>
                  <a:pt x="5334000" y="0"/>
                </a:lnTo>
                <a:lnTo>
                  <a:pt x="5334000" y="0"/>
                </a:lnTo>
                <a:lnTo>
                  <a:pt x="7620000" y="0"/>
                </a:lnTo>
                <a:lnTo>
                  <a:pt x="9144000" y="0"/>
                </a:lnTo>
                <a:lnTo>
                  <a:pt x="9144000" y="1111876"/>
                </a:lnTo>
                <a:lnTo>
                  <a:pt x="9144000" y="1111876"/>
                </a:lnTo>
                <a:lnTo>
                  <a:pt x="9144000" y="1588394"/>
                </a:lnTo>
                <a:lnTo>
                  <a:pt x="9144000" y="1906073"/>
                </a:lnTo>
                <a:lnTo>
                  <a:pt x="6821511" y="1918952"/>
                </a:lnTo>
                <a:lnTo>
                  <a:pt x="6414776" y="2238643"/>
                </a:lnTo>
                <a:lnTo>
                  <a:pt x="5990822" y="1918952"/>
                </a:lnTo>
                <a:lnTo>
                  <a:pt x="0" y="1906073"/>
                </a:lnTo>
                <a:lnTo>
                  <a:pt x="0" y="1588394"/>
                </a:lnTo>
                <a:lnTo>
                  <a:pt x="0" y="1111876"/>
                </a:lnTo>
                <a:lnTo>
                  <a:pt x="0" y="11118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redondeado 3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PERSONALITY ADJECTIVES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052566" y="2130037"/>
            <a:ext cx="3082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Sensitive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2770" name="Picture 2" descr="http://static.gulfnews.com/polopoly_fs/1.1066131!/image/343827137.jpg_gen/derivatives/box_460346/343827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2" y="3194613"/>
            <a:ext cx="4224270" cy="31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  <p:pic>
        <p:nvPicPr>
          <p:cNvPr id="3074" name="Picture 2" descr="http://images.theage.com.au/2011/04/14/2305514/surprised-lead-42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27" y="3092003"/>
            <a:ext cx="4989649" cy="37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830997" y="1985858"/>
            <a:ext cx="3231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Surprised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7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D9973-DEBF-4425-9F77-04DACC54F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3C8C46-8F0B-4983-BA80-47EBEF54D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51FF8C-8E54-4089-8664-7821A6D22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9" t="38980" r="33913" b="23385"/>
          <a:stretch/>
        </p:blipFill>
        <p:spPr>
          <a:xfrm>
            <a:off x="490331" y="481736"/>
            <a:ext cx="7951304" cy="50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3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1940" y="2014126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Happy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102" name="Picture 6" descr="https://essentiaforall.files.wordpress.com/2014/10/happy-per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4" y="3281853"/>
            <a:ext cx="4133090" cy="309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10862" y="2023957"/>
            <a:ext cx="313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Peaceful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122" name="Picture 2" descr="http://worldartsme.com/images/breathe-yoga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75" y="3657599"/>
            <a:ext cx="37147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30987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108728" y="2091399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Shy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194" name="Picture 2" descr="http://images.sodahead.com/polls/003802031/1448930766_c3c46_large_shy_baby_169231_answer_2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06" y="3265479"/>
            <a:ext cx="4198439" cy="314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29661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01403" y="2065642"/>
            <a:ext cx="2653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Excited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220" name="Picture 4" descr="https://s-media-cache-ak0.pinimg.com/736x/8b/22/69/8b2269f75d131dc0abe1c5109e044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04" y="3092003"/>
            <a:ext cx="3750809" cy="33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16688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65" y="2014126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Angry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42" name="Picture 2" descr="http://vividlife.me/ultimate/wp-content/uploads/2013/08/bigstock-Very-angry-woman-19666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3" y="3092003"/>
            <a:ext cx="5020349" cy="35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5945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79479" y="2076375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Worried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314" name="Picture 2" descr="http://nzbusiness.co.nz/sites/nzbusiness.co.nz/files/Worried-Man-well-d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10" y="2999705"/>
            <a:ext cx="4762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948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2896" y="2052763"/>
            <a:ext cx="360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Thoughtful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4338" name="Picture 2" descr="http://wonderseminars.com/wp-content/uploads/2013/10/w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16" y="3413975"/>
            <a:ext cx="7305123" cy="27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12124" y="515155"/>
            <a:ext cx="8319752" cy="798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399351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TM03457503[[fn=Sobrio]]</Template>
  <TotalTime>547</TotalTime>
  <Words>75</Words>
  <Application>Microsoft Office PowerPoint</Application>
  <PresentationFormat>Presentación en pantalla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Century Gothic</vt:lpstr>
      <vt:lpstr>Cooper Black</vt:lpstr>
      <vt:lpstr>Wingdings 2</vt:lpstr>
      <vt:lpstr>Citable</vt:lpstr>
      <vt:lpstr>Lámina de resumen 7th Grade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 Unit 1: Feelings and Opinions. Content: Feelings and Personality adjectives.</dc:title>
  <dc:creator>Pablor</dc:creator>
  <cp:lastModifiedBy>pablo espinosa perez</cp:lastModifiedBy>
  <cp:revision>34</cp:revision>
  <dcterms:created xsi:type="dcterms:W3CDTF">2016-01-05T16:14:31Z</dcterms:created>
  <dcterms:modified xsi:type="dcterms:W3CDTF">2025-04-02T21:01:20Z</dcterms:modified>
</cp:coreProperties>
</file>