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90DB7-7880-3285-6C5F-C7526DC05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CD9ED-5653-0E64-6B08-7B3FEE10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D4AE5-E9A7-C0C2-C7B1-2BAD29A4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403B0-0003-2106-4EC9-AAB9FA9A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EC1DEA-2821-237C-5CA7-989B9965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716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97EF1-46CB-BDFB-B2D8-07459A92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EB6157-A3E3-8565-D0C2-5E6657725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32078-A278-5468-623C-1D4AEEDE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E572D-40E3-C8B5-B3D5-E17C63F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D6C6C-5C8A-4411-BF46-07F32F8A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28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B33910-AB98-2207-F68D-32562396F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F0BD17-87A7-455E-ADD0-01D23FA2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9E64B5-96E4-8D50-B0F3-CA50142F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BD6FE-A5C0-A393-472B-668F0AF8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33344-20A3-F19A-A006-B6A1A3CD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5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EC063-8829-5EC3-94F3-1BBC299C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6299C-E1E6-70A4-7646-F891F128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97582-9295-408B-AB62-49D15F9F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4CFFE9-0C2C-8A9F-97A2-4403CF8B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37430A-15DF-1859-D764-380B313C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51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2A6C3-E43B-9C2B-E59A-7365DE2B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67E44-D825-AB59-BE06-C31F3C20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592BA-0215-5726-CEF9-EE6902D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B34D68-C00F-CC90-480A-ED0E46A7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11508-C9A3-633F-448D-FBF1F7C3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653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B403C-20B1-1810-8F41-9080BD6F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41DC4-ACD2-1FED-5ACA-B1DD46B11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AE2445-84FF-DD92-4A93-14841F20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21B7BA-65AB-DD55-AE73-D1319405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EFC74-11F0-351C-117B-455C325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62BC33-1C45-E048-4FFA-38F27592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4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8D808-6022-F98A-F7BE-C5BAA2C9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97BEB8-9B38-1AF2-D39B-8CF18BEB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9168E4-1232-2896-534F-7B432C782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5DF65A-1D13-0F70-712D-06E2D049B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498AE0-7BE7-BCC2-176B-D48A15C96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386D59-761D-693B-E062-89A11A5E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75D6AC-11DE-AACF-4F94-4AE6E72A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888DE2-BE5C-1CCE-C607-134F8E2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44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1A4C5-C1EA-6348-F4BA-16B7F11D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1C1F7A-15C7-78B4-E693-A8CD092A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DB242-0C0D-B547-A1D7-4D271354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429675-1D2C-8A50-16E8-7C785224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2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B4EA8B-93EC-8E31-152F-DA67178C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18CE29-F17C-C1F7-F84F-4D406D6B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CF4CB1-5DA1-0508-E617-F15BEE27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55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5485E-5E5C-F42A-88FE-B00B5F91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106C8-F344-BF94-6DD9-50F9C02E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F7B5F2-252A-65E4-9C29-1C053B03E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00B43-6717-107B-3B6E-13D50BB5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14ED9-DB01-19DB-744D-D2651E2F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C8AFEA-0749-314A-E112-4DFFDC51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0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A886F-4938-3C41-FBDC-F97F30C4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8A23AE-9433-6643-0958-D713F36CB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FC38DE-6966-267C-9CE7-EDDE73D20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50409-6C1E-4999-C615-476A5C5E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7CFD94-7CF6-3173-04EC-849E4293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DC403-2613-574A-E890-C6247803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49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261F01-2E55-1BF6-1035-8EA73E18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63F361-76E9-EB78-279A-C2ECCF80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A40994-E7AF-BF87-F81A-1DFD4CAD4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8743-9BD4-436B-89AE-30A565F67A27}" type="datetimeFigureOut">
              <a:rPr lang="es-CL" smtClean="0"/>
              <a:t>21-03-2025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50ABB7-302B-32D9-CD68-5226F23E7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2D921-6941-B416-EC77-49AC1D9A8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08E7-9472-4617-B10F-7063BCA88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17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fl44F9F5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741B3-0B81-6D19-B817-EC4088237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ACTIVIDAD 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FB3CB7-49CC-87D2-2719-E808F226D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Reconozco y comprendo un mito</a:t>
            </a:r>
          </a:p>
          <a:p>
            <a:r>
              <a:rPr lang="es-CL" dirty="0"/>
              <a:t>4° básico</a:t>
            </a:r>
          </a:p>
          <a:p>
            <a:r>
              <a:rPr lang="es-CL"/>
              <a:t>26-03-2025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119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9AEDF-2DB3-FA1F-06CC-8141D25A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7" y="273878"/>
            <a:ext cx="10515600" cy="814318"/>
          </a:xfrm>
        </p:spPr>
        <p:txBody>
          <a:bodyPr/>
          <a:lstStyle/>
          <a:p>
            <a:r>
              <a:rPr lang="es-CL" dirty="0"/>
              <a:t>Contesta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81391-BC7A-EB96-00CD-7BB141DA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/>
              <a:t>¿Cómo son tus padres?¿Te gusta estar con ellos?¿Por qué?</a:t>
            </a:r>
          </a:p>
          <a:p>
            <a:pPr algn="ctr"/>
            <a:endParaRPr lang="es-CL" sz="3200" dirty="0"/>
          </a:p>
          <a:p>
            <a:pPr algn="ctr"/>
            <a:endParaRPr lang="es-CL" sz="3200" dirty="0"/>
          </a:p>
          <a:p>
            <a:pPr algn="ctr"/>
            <a:r>
              <a:rPr lang="es-CL" sz="3200" dirty="0"/>
              <a:t>¿Qué estación del año prefieres?¿Por qué?</a:t>
            </a:r>
          </a:p>
        </p:txBody>
      </p:sp>
    </p:spTree>
    <p:extLst>
      <p:ext uri="{BB962C8B-B14F-4D97-AF65-F5344CB8AC3E}">
        <p14:creationId xmlns:p14="http://schemas.microsoft.com/office/powerpoint/2010/main" val="291923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1EAB3-F19A-9FEE-B36B-F1542E42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2"/>
            <a:ext cx="10515600" cy="602284"/>
          </a:xfrm>
        </p:spPr>
        <p:txBody>
          <a:bodyPr>
            <a:normAutofit fontScale="90000"/>
          </a:bodyPr>
          <a:lstStyle/>
          <a:p>
            <a:r>
              <a:rPr lang="es-MX" dirty="0"/>
              <a:t>Leamos el siguiente mito: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16CD09-082C-FEDE-F45D-7F467038F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5" r="-4" b="32813"/>
          <a:stretch/>
        </p:blipFill>
        <p:spPr bwMode="auto">
          <a:xfrm>
            <a:off x="0" y="614776"/>
            <a:ext cx="5925185" cy="6230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CC6398-7701-AA11-0C29-92FB08290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16" r="19482" b="61647"/>
          <a:stretch/>
        </p:blipFill>
        <p:spPr bwMode="auto">
          <a:xfrm>
            <a:off x="6096000" y="199564"/>
            <a:ext cx="5716555" cy="585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37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B87B9-09FA-C72C-A904-119EEC0C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>
                <a:latin typeface="Cambria" panose="02040503050406030204" pitchFamily="18" charset="0"/>
              </a:rPr>
              <a:t>Ahora contesta: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19E70-B244-04F6-6C0E-204E1E98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54" y="1325563"/>
            <a:ext cx="10515600" cy="49968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>
                <a:latin typeface="Cambria" panose="02040503050406030204" pitchFamily="18" charset="0"/>
              </a:rPr>
              <a:t>¿El origen de qué explica este texto?</a:t>
            </a:r>
          </a:p>
          <a:p>
            <a:pPr marL="514350" indent="-514350">
              <a:buFont typeface="+mj-lt"/>
              <a:buAutoNum type="arabicPeriod"/>
            </a:pPr>
            <a:endParaRPr lang="es-CL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latin typeface="Cambria" panose="02040503050406030204" pitchFamily="18" charset="0"/>
              </a:rPr>
              <a:t>¿Cuál era el objetivo del pueblo al contar este mito?</a:t>
            </a:r>
          </a:p>
          <a:p>
            <a:pPr marL="514350" indent="-514350">
              <a:buFont typeface="+mj-lt"/>
              <a:buAutoNum type="arabicPeriod"/>
            </a:pPr>
            <a:endParaRPr lang="es-CL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latin typeface="Cambria" panose="02040503050406030204" pitchFamily="18" charset="0"/>
              </a:rPr>
              <a:t>¿Cómo era Perséfone?</a:t>
            </a:r>
          </a:p>
          <a:p>
            <a:pPr marL="514350" indent="-514350">
              <a:buFont typeface="+mj-lt"/>
              <a:buAutoNum type="arabicPeriod"/>
            </a:pPr>
            <a:endParaRPr lang="es-CL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latin typeface="Cambria" panose="02040503050406030204" pitchFamily="18" charset="0"/>
              </a:rPr>
              <a:t>¿Qué sucedió con la llegada de Perséfone?</a:t>
            </a:r>
          </a:p>
          <a:p>
            <a:pPr marL="514350" indent="-514350">
              <a:buFont typeface="+mj-lt"/>
              <a:buAutoNum type="arabicPeriod"/>
            </a:pPr>
            <a:endParaRPr lang="es-CL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dirty="0">
                <a:latin typeface="Cambria" panose="02040503050406030204" pitchFamily="18" charset="0"/>
              </a:rPr>
              <a:t>¿Por qué este es un mito y no una leyenda?</a:t>
            </a:r>
          </a:p>
          <a:p>
            <a:pPr marL="0" indent="0">
              <a:buNone/>
            </a:pPr>
            <a:endParaRPr lang="es-C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5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752DF-11F1-4DEF-84CA-36B376A2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54211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¿Qué diferencia hay entre un mito y una leyenda?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48F90-1B80-56A6-834C-A163CE05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474" y="2227218"/>
            <a:ext cx="10515600" cy="1603375"/>
          </a:xfrm>
        </p:spPr>
        <p:txBody>
          <a:bodyPr>
            <a:normAutofit fontScale="92500" lnSpcReduction="20000"/>
          </a:bodyPr>
          <a:lstStyle/>
          <a:p>
            <a:r>
              <a:rPr lang="es-MX" dirty="0">
                <a:hlinkClick r:id="rId2"/>
              </a:rPr>
              <a:t>(142) ¿Cuál es la diferencia entre MITO y LEYENDA? – YouTube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/>
              <a:t>Después de ver el video, elabora un cuadro comparativo entre el mito y la leyenda.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4360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Panorámica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Tema de Office</vt:lpstr>
      <vt:lpstr>ACTIVIDAD 5</vt:lpstr>
      <vt:lpstr>Contesta :</vt:lpstr>
      <vt:lpstr>Leamos el siguiente mito:</vt:lpstr>
      <vt:lpstr>Ahora contesta:</vt:lpstr>
      <vt:lpstr>¿Qué diferencia hay entre un mito y una leyenda?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2025-03-21T22:27:07Z</dcterms:created>
  <dcterms:modified xsi:type="dcterms:W3CDTF">2025-03-21T22:53:10Z</dcterms:modified>
</cp:coreProperties>
</file>