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AA8967-C915-87DC-687B-0EB88B05A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ED95EA-2350-6379-A1CA-BA1C8732FD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41B4E3-EE85-5D19-F622-7EF07F02E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03B8D3-4C6B-F6A5-6441-DDCC81618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AE5DE0-37B5-FA9B-EC44-9151F393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61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F71EDE-17EF-4990-07AC-B60B96BAB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DCBA00-6B1A-34C0-86AC-5D84B7D2D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B6800C-D028-8B64-3D33-1601A9F4B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B4A0E5-D8C1-BEC6-E3A9-4B554344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BB33B1-C1C2-165B-E9AB-7FC0D7DB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79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715FB5-D600-46DB-1CF7-4CDF7F123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9F446A-E4C6-639B-D44F-1617F3748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220012-80BA-FCCA-0F93-F3CA0B15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7BB44C-AFC5-8ADE-62B1-BD38ED89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770D82-E543-2F61-502C-A54CE2519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195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4A6C4-4EE6-777C-8C3A-41EA71EA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AB581D-DDFB-399E-3490-3F3F1ADD7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752C7A-9F98-C850-36D6-8ED3592AB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2AB2AE-7746-5171-9618-0402C82CA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7F6DBE-4CE6-3D46-F115-7C932FE7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210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F1E3B-15B6-FA8A-C5E2-1ACBE14B4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71F0FE-076D-267D-FC48-87DEA4077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09929-0FB2-E309-51C1-5175E9889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485487-107A-3765-4231-CAB649052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D33D2D-4042-DF9E-D50B-B48006D83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49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D84AF-11C2-B3B0-07D9-6C571A69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924469-E308-6519-105C-EB399369A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D412E2-FBE7-A30B-653C-ED60859E4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58B773-BE8D-138E-1565-59AF9B40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4D4BF8-7590-3325-814B-B22ECF43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A4FD97-1458-71D7-9EDA-60FC302FA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938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5E5ECE-458D-0215-FE9C-5815B47F7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FAEF90-8234-C26F-C8DA-161ECDBA9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CFAB68-D2E2-61D8-2B5C-9072F1A96E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E92021-7E20-36BD-1199-5B44B84AD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B43F31D-0145-D3A9-DE6B-684A942F91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78AE10-BE4E-458B-840F-9862AD322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F19ABA0-136A-48DD-BF2D-5AA3C8169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ED92A45-92E3-8DD8-5F83-BB1C5A23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371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2AC79-6E84-18FE-10B1-B3DB59CC8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3F6AC0-94D0-2404-7BA5-C1B50C212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64AD66-8701-8DD8-8730-75D07356B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D4A13B1-645F-05FB-46B5-F1CE8092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37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BA5B60D-AB3F-FAD4-F909-7A137F6A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BC2A098-AFF3-F8C0-F36D-4645BAFA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C2216B-6958-979E-65F0-EDBBB12C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333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45249-633E-D2C3-5B83-F38D4DF23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5C64B7-C87C-7BA7-7C3D-BCEA51EB2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34A2A3-B5E5-13A6-7142-8B15BAE0B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A9D8A0-3090-7577-1AA9-D350D1C76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F46F77-8DEB-CCF6-E75A-BC52829DB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75B328-FF55-7E83-2C00-4855EF498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807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B5ACF-1454-38BD-86A6-F86C6C26A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F88BEF0-F771-EF79-F3E1-B720BA5A3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766C51-675C-A7E5-1476-6144622DB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140CC3-917E-BC37-339C-471E20C6A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A684F7-6FD7-F737-D5DE-60D4CB7B5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80ED9B-4E39-CAA8-1437-83D9D37F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930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D9DE953-6490-8CF9-0E6F-140898C9B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9451E6-190B-B999-6602-98A868D99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DB1A3C-89A8-68EF-BF07-25629953D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AB26A-09C4-43EA-A46D-67C5C723476A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075726-538E-DE55-0190-6B58AFD62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01D1C0-E0C0-7F23-1027-71E0761AF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A6B3-CB0D-48C7-8B9B-8559DAE0BBF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38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LcP0mHm9Y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leyendas</a:t>
            </a:r>
          </a:p>
          <a:p>
            <a:r>
              <a:rPr lang="es-CL" dirty="0"/>
              <a:t>4°Básico</a:t>
            </a:r>
          </a:p>
          <a:p>
            <a:r>
              <a:rPr lang="es-CL"/>
              <a:t>03-04-2025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9493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Veremos 3 leyendas, deberás escoger una y completar el siguiente cuadro: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660400" y="1325563"/>
          <a:ext cx="10717348" cy="4500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863">
                  <a:extLst>
                    <a:ext uri="{9D8B030D-6E8A-4147-A177-3AD203B41FA5}">
                      <a16:colId xmlns:a16="http://schemas.microsoft.com/office/drawing/2014/main" val="1922737585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697213170"/>
                    </a:ext>
                  </a:extLst>
                </a:gridCol>
                <a:gridCol w="2403565">
                  <a:extLst>
                    <a:ext uri="{9D8B030D-6E8A-4147-A177-3AD203B41FA5}">
                      <a16:colId xmlns:a16="http://schemas.microsoft.com/office/drawing/2014/main" val="974725684"/>
                    </a:ext>
                  </a:extLst>
                </a:gridCol>
                <a:gridCol w="4545874">
                  <a:extLst>
                    <a:ext uri="{9D8B030D-6E8A-4147-A177-3AD203B41FA5}">
                      <a16:colId xmlns:a16="http://schemas.microsoft.com/office/drawing/2014/main" val="3728653516"/>
                    </a:ext>
                  </a:extLst>
                </a:gridCol>
              </a:tblGrid>
              <a:tr h="842871">
                <a:tc>
                  <a:txBody>
                    <a:bodyPr/>
                    <a:lstStyle/>
                    <a:p>
                      <a:r>
                        <a:rPr lang="es-CL" dirty="0"/>
                        <a:t>Nombre de la leyenda</a:t>
                      </a:r>
                      <a:r>
                        <a:rPr lang="es-CL" baseline="0" dirty="0"/>
                        <a:t> escogida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Personajes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El</a:t>
                      </a:r>
                      <a:r>
                        <a:rPr lang="es-CL" baseline="0" dirty="0"/>
                        <a:t> origen de qué explica esta leyenda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Dibujo: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212936"/>
                  </a:ext>
                </a:extLst>
              </a:tr>
              <a:tr h="914104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723101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617352" y="6157351"/>
            <a:ext cx="514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2"/>
              </a:rPr>
              <a:t>https://www.youtube.com/watch?v=LLcP0mHm9Yw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9766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6</vt:lpstr>
      <vt:lpstr>Veremos 3 leyendas, deberás escoger una y completar el siguiente cuadro: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2025-03-31T21:22:16Z</dcterms:created>
  <dcterms:modified xsi:type="dcterms:W3CDTF">2025-04-02T16:30:37Z</dcterms:modified>
</cp:coreProperties>
</file>