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1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C5C610-F578-AD2F-D87D-A8803C4C8D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9145ECC-2E29-0DAD-C0C5-3336590E4D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E9D0059-DC18-5713-845E-42B5EA6DE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BA2-6783-4DEE-90FE-C29D429750CF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6AA94B8-9DB8-A4A1-A56E-39E87497A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55B5B97-35BD-EBA7-AC19-E7CF5AB6C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8421-8D68-44A2-A291-D044FD7EC0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2031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F274D0-E602-32BE-46FA-795C72C49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F3D8686-6EAE-CF78-54EA-BB6BA116CD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C6D34FC-A6AE-7640-4ABA-623F06A1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BA2-6783-4DEE-90FE-C29D429750CF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394AD5C-CB0E-88D3-1D2A-A2265FD1D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E0C0B4-BC01-8D30-95E2-8AB22F478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8421-8D68-44A2-A291-D044FD7EC0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28118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E5C3A99-95F8-D2A6-B00E-8A17025DBC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A84EB18-7DDF-2FAB-B892-76CB89C082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BD87689-8E5D-72D1-2672-405D20FE9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BA2-6783-4DEE-90FE-C29D429750CF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7E6FC5-E324-57A9-C65C-E3FBCC3DD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B7A7B70-348F-DD6C-DC76-175565AD8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8421-8D68-44A2-A291-D044FD7EC0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25721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29A3A61-F4AC-7432-F18C-CC8BF0605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4CB1B71-79B2-75B6-2B5D-D9FA2656E8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16E792-FF62-E970-B456-E46F9AC45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BA2-6783-4DEE-90FE-C29D429750CF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784EC2-1D08-0935-BA80-ADED2F61E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6FC0B7D-9F67-F592-31FE-059923B87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8421-8D68-44A2-A291-D044FD7EC0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1010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B30F9F-1D20-4F2E-6BCA-CF7F0643D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2B77FD0-1F11-1E66-AB43-4ED7454C9A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8D3775-471C-AF69-B7A0-F5390FCE3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BA2-6783-4DEE-90FE-C29D429750CF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1070D91-758E-3EE1-5264-5DE760D65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1E4848F-D548-0FC3-11B3-2C08DA9CA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8421-8D68-44A2-A291-D044FD7EC0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13926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272077-D946-6575-F48F-FEFCFF30D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FEDD3A9-A2BA-754A-57F7-BCDE346EDD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B0B05B-1718-8CFA-D8B0-1D769094F3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7E9F66B-42F2-7A40-28CB-F4F4C20F4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BA2-6783-4DEE-90FE-C29D429750CF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463AE6-37D6-4EBC-1D7D-99C3F04D4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2E918E5-A927-5103-B390-063CA74B0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8421-8D68-44A2-A291-D044FD7EC0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193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0C9D49-3C29-005C-6B2D-F63FF61EC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683E63-6F5A-F1B9-D462-80E00D106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EFF762E-6C26-56D6-283F-4B871EF8A75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015C8E5-A085-CF11-6578-CCEA50EC35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FF00642-9259-0F65-AC9E-C6BDD1F4FC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DC29A67-7467-20CA-E0E5-F90249617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BA2-6783-4DEE-90FE-C29D429750CF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8539977-D785-FCAC-C86F-EA4C5551D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4F4C7EB-7960-DB7E-1375-6A01BF0C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8421-8D68-44A2-A291-D044FD7EC0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47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85FD3-9C04-77F9-FC88-7FA2B8077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5FE21A6-BBA0-ECB9-C477-BF29F60F1B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BA2-6783-4DEE-90FE-C29D429750CF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08CFE37-D97E-5D80-CE07-6AF4F86B9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6EA1997-F7D3-E8E0-1256-92364098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8421-8D68-44A2-A291-D044FD7EC0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2944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D28EF33-663E-C390-A917-51276FC3C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BA2-6783-4DEE-90FE-C29D429750CF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B954CE1-C7C8-A287-4C4D-DB781C989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49D3C93-0704-B021-A375-FF9B0C6CD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8421-8D68-44A2-A291-D044FD7EC0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067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A31686-7671-58F8-61C9-5A2AB92C9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5B8F7D-2C0E-7EA2-86D5-CB3F9065F8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258E8BE-981B-A85E-DC81-7A78DA75D3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9281A6-17CA-D115-E9B3-238503224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BA2-6783-4DEE-90FE-C29D429750CF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3F6F411-7B59-059C-E113-06C204205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629A06E-2BCD-C321-58A4-02D2C1B8D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8421-8D68-44A2-A291-D044FD7EC0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45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52BDD30-2A68-65EB-58F8-58E5590F52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F6CAEE2-86E3-540D-C553-4E0615B87F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AA0DA77-32AE-6F17-E123-87FC30E7C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BF7FB5-83A5-CFB2-AEF7-F2FE6C6EE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3FBA2-6783-4DEE-90FE-C29D429750CF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F910C59-A1E6-B360-4880-49EA86C43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AF66C2E-8F48-4F43-F13F-0705299A7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98421-8D68-44A2-A291-D044FD7EC0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197305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17CC67-5660-3FE1-36B5-4524998FA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A6A29C6-167A-CECA-D563-3278D95DE9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51F153-6D12-5E63-4040-2A6790386A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3FBA2-6783-4DEE-90FE-C29D429750CF}" type="datetimeFigureOut">
              <a:rPr lang="es-CL" smtClean="0"/>
              <a:t>14-04-2025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311A87-4A84-77EB-C30D-742FF9DD6D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5E4FC9F-908D-D4FB-4D34-65E93CDF2F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98421-8D68-44A2-A291-D044FD7EC06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8329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axzRKVThh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6A19861-74A7-498F-BD06-BE18F09D28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/>
              <a:t>ACTIVIDAD 7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922ADFE-DAE7-4233-9708-1A3A1F21E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45206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s-CL" sz="3600" dirty="0"/>
              <a:t>4°básico</a:t>
            </a:r>
          </a:p>
          <a:p>
            <a:r>
              <a:rPr lang="es-CL" sz="3600" dirty="0"/>
              <a:t>Reconozco y comprendo una biografía</a:t>
            </a:r>
          </a:p>
          <a:p>
            <a:r>
              <a:rPr lang="es-CL" sz="3600"/>
              <a:t>08-04-2025</a:t>
            </a:r>
            <a:endParaRPr lang="es-CL" sz="3600" dirty="0"/>
          </a:p>
        </p:txBody>
      </p:sp>
    </p:spTree>
    <p:extLst>
      <p:ext uri="{BB962C8B-B14F-4D97-AF65-F5344CB8AC3E}">
        <p14:creationId xmlns:p14="http://schemas.microsoft.com/office/powerpoint/2010/main" val="370654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ABB70B-48A8-4018-8E7D-DCACA6260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782" y="83654"/>
            <a:ext cx="10515600" cy="986597"/>
          </a:xfrm>
        </p:spPr>
        <p:txBody>
          <a:bodyPr/>
          <a:lstStyle/>
          <a:p>
            <a:r>
              <a:rPr lang="es-CL" dirty="0"/>
              <a:t>ANTES DE LA LECTURA: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4CE8946-EF20-4A3C-A659-4711CEF715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083503"/>
            <a:ext cx="10515600" cy="5410062"/>
          </a:xfrm>
        </p:spPr>
        <p:txBody>
          <a:bodyPr/>
          <a:lstStyle/>
          <a:p>
            <a:pPr marL="0" indent="0">
              <a:buNone/>
            </a:pPr>
            <a:r>
              <a:rPr lang="es-CL" dirty="0"/>
              <a:t>Completa esta ficha de tu vida.</a:t>
            </a:r>
          </a:p>
          <a:p>
            <a:r>
              <a:rPr lang="es-CL" dirty="0"/>
              <a:t>Nombre completo: ___________________________________</a:t>
            </a:r>
          </a:p>
          <a:p>
            <a:r>
              <a:rPr lang="es-CL" dirty="0"/>
              <a:t>Fecha de nacimiento: _________________________________</a:t>
            </a:r>
          </a:p>
          <a:p>
            <a:r>
              <a:rPr lang="es-CL" dirty="0"/>
              <a:t>Nombre de la mamá: _________________________________</a:t>
            </a:r>
          </a:p>
          <a:p>
            <a:r>
              <a:rPr lang="es-CL" dirty="0"/>
              <a:t>Nombre del papá: ____________________________________</a:t>
            </a:r>
          </a:p>
          <a:p>
            <a:r>
              <a:rPr lang="es-CL" dirty="0"/>
              <a:t>Nombre del primer colegio: _____________________________</a:t>
            </a:r>
          </a:p>
          <a:p>
            <a:r>
              <a:rPr lang="es-CL" dirty="0"/>
              <a:t>Mi lugar favorito: _____________________________________</a:t>
            </a:r>
          </a:p>
          <a:p>
            <a:r>
              <a:rPr lang="es-CL" dirty="0"/>
              <a:t>Cosas importantes que he realizado: ___________________________________________________</a:t>
            </a:r>
          </a:p>
          <a:p>
            <a:endParaRPr lang="es-CL" dirty="0"/>
          </a:p>
          <a:p>
            <a:pPr marL="0" indent="0">
              <a:buNone/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31293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51F2FA-166B-401C-84AB-37AB397B14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2024270" cy="854075"/>
          </a:xfrm>
        </p:spPr>
        <p:txBody>
          <a:bodyPr>
            <a:normAutofit fontScale="90000"/>
          </a:bodyPr>
          <a:lstStyle/>
          <a:p>
            <a:r>
              <a:rPr lang="es-CL" dirty="0"/>
              <a:t>Leamos:</a:t>
            </a:r>
          </a:p>
        </p:txBody>
      </p:sp>
      <p:pic>
        <p:nvPicPr>
          <p:cNvPr id="1026" name="Picture 2" descr="Irma Alvarado Aravena (alvaradoaravena) - Perfil | Pinterest">
            <a:extLst>
              <a:ext uri="{FF2B5EF4-FFF2-40B4-BE49-F238E27FC236}">
                <a16:creationId xmlns:a16="http://schemas.microsoft.com/office/drawing/2014/main" id="{F6CEDD4F-C8BD-4A75-86E8-A6F7ADC0739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740" t="7343" r="12211" b="64058"/>
          <a:stretch/>
        </p:blipFill>
        <p:spPr bwMode="auto">
          <a:xfrm>
            <a:off x="644962" y="854075"/>
            <a:ext cx="10433526" cy="5013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6825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rma Alvarado Aravena (alvaradoaravena) - Perfil | Pinterest">
            <a:extLst>
              <a:ext uri="{FF2B5EF4-FFF2-40B4-BE49-F238E27FC236}">
                <a16:creationId xmlns:a16="http://schemas.microsoft.com/office/drawing/2014/main" id="{D1F3B7E3-3409-4EF1-BFA2-870E3A6D606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90" t="35554" r="17465" b="8213"/>
          <a:stretch/>
        </p:blipFill>
        <p:spPr bwMode="auto">
          <a:xfrm>
            <a:off x="159025" y="145774"/>
            <a:ext cx="6342920" cy="6453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6A08DEE-68AC-4227-A299-FF9506B44F32}"/>
              </a:ext>
            </a:extLst>
          </p:cNvPr>
          <p:cNvSpPr txBox="1"/>
          <p:nvPr/>
        </p:nvSpPr>
        <p:spPr>
          <a:xfrm>
            <a:off x="6800664" y="472616"/>
            <a:ext cx="4781736" cy="646331"/>
          </a:xfrm>
          <a:prstGeom prst="rect">
            <a:avLst/>
          </a:prstGeom>
          <a:noFill/>
          <a:ln w="952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CL" dirty="0"/>
              <a:t>5. Escribe 3 aspectos de la vida de Ellen Ochoa que más llamaron tu atención.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257CF92B-5F91-4C26-BF2D-8D949AF16333}"/>
              </a:ext>
            </a:extLst>
          </p:cNvPr>
          <p:cNvSpPr/>
          <p:nvPr/>
        </p:nvSpPr>
        <p:spPr>
          <a:xfrm>
            <a:off x="609600" y="980661"/>
            <a:ext cx="1749287" cy="86139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43E7DB0F-6013-4EDF-A1AA-EBDDC892149F}"/>
              </a:ext>
            </a:extLst>
          </p:cNvPr>
          <p:cNvSpPr/>
          <p:nvPr/>
        </p:nvSpPr>
        <p:spPr>
          <a:xfrm>
            <a:off x="818270" y="2250831"/>
            <a:ext cx="2065607" cy="98157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E8344488-63ED-41E6-A3FA-9EC696D25851}"/>
              </a:ext>
            </a:extLst>
          </p:cNvPr>
          <p:cNvSpPr/>
          <p:nvPr/>
        </p:nvSpPr>
        <p:spPr>
          <a:xfrm>
            <a:off x="609600" y="3641187"/>
            <a:ext cx="1749287" cy="86139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D4725AD-0F33-4516-947F-7332E71B0047}"/>
              </a:ext>
            </a:extLst>
          </p:cNvPr>
          <p:cNvSpPr/>
          <p:nvPr/>
        </p:nvSpPr>
        <p:spPr>
          <a:xfrm>
            <a:off x="382171" y="4906769"/>
            <a:ext cx="1976715" cy="89314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19300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L" dirty="0"/>
              <a:t>¿QUÉ ES UNA BIOGRAFÍA?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/>
              <a:t>Contestemos juntos… </a:t>
            </a:r>
          </a:p>
          <a:p>
            <a:endParaRPr lang="es-CL" dirty="0"/>
          </a:p>
          <a:p>
            <a:endParaRPr lang="es-CL" dirty="0"/>
          </a:p>
          <a:p>
            <a:r>
              <a:rPr lang="es-CL" dirty="0"/>
              <a:t>Ahora veremos la biografía de Horacio Quiroga.</a:t>
            </a:r>
          </a:p>
          <a:p>
            <a:endParaRPr lang="es-CL" dirty="0"/>
          </a:p>
          <a:p>
            <a:r>
              <a:rPr lang="es-MX" dirty="0">
                <a:hlinkClick r:id="rId2"/>
              </a:rPr>
              <a:t>Biografía de Horacio Quiroga | Descubre el Mundo de la Literatura (youtube.com)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4500172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113</Words>
  <Application>Microsoft Office PowerPoint</Application>
  <PresentationFormat>Panorámica</PresentationFormat>
  <Paragraphs>22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ACTIVIDAD 7</vt:lpstr>
      <vt:lpstr>ANTES DE LA LECTURA:</vt:lpstr>
      <vt:lpstr>Leamos:</vt:lpstr>
      <vt:lpstr>Presentación de PowerPoint</vt:lpstr>
      <vt:lpstr>¿QUÉ ES UNA BIOGRAFÍA?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2</cp:revision>
  <dcterms:created xsi:type="dcterms:W3CDTF">2025-04-07T23:07:23Z</dcterms:created>
  <dcterms:modified xsi:type="dcterms:W3CDTF">2025-04-14T14:26:36Z</dcterms:modified>
</cp:coreProperties>
</file>