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7E90A-D0C4-5863-9B6E-5A1582141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3B90D4-C086-163F-CA81-563E8C22C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FFA576-DF9C-7D8A-F464-8668C39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B2577E-4189-9A45-8C3E-9ADD48BC2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D95FA-B101-31FB-D36E-2B1E6E00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885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3323F-1331-5DA5-D6BC-6E3637BE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0A259D-5409-6DF4-B971-05C976601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71DBE5-A91C-CAF0-E671-8814CBAD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4834B1-260E-37E9-6D4B-1CBA5CA0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4B6D3A-4089-C97E-FD67-3265F8C36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267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284B54-7F27-4609-5ADC-BF0C3AD61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2568FE-1CC5-3AA6-5F81-73515608B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163D5A-6C9F-0D6B-9390-A9AD9112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F1DEE8-3338-1247-70C1-84F42C99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F99F4D-0109-1BD4-7A1C-D6D379FD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44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2C1A9-0358-1FE8-EC88-B12C76F9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DDBA1-A419-5304-48E6-EE397B2E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A019F4-C55A-A204-01DB-D70057DB1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F29910-759F-5517-9484-593DE250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6A45D-6033-3127-1DA8-568956FA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82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A1E36B-BB08-F5F2-4B69-4D0E91A3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89CB69-378D-6131-6B25-DD7227F49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B05919-1F47-3630-E829-BBC2F4AAC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81CE5-5BCA-D787-89A9-F7698A594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C7E87-4800-5EE6-CA56-957133CD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73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AEC1C-EB93-079C-8EA8-ACE516B9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1DE873-8100-D26A-FBB7-556B6A1E7B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0045EE-851B-6177-9EEA-D11E278C8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C03E40-4465-BBC9-A375-4A5F6F9D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C63FEB-2EB4-4765-F91B-5A66765F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9D3DF1-16C0-76E9-923C-5F0F4EC2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065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E6D45-1447-56BB-1B7E-A2D0FBB0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2C9471-59D2-EC7C-D4C2-36D471C61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6FFB3E-B7A4-5266-1DC9-8F655E6EF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E11B73-72FA-8B23-722C-560BD485E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88D213-9BC6-50DC-0584-EAF54A500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4BA1ABF-6C10-39DE-DFD9-8315C2A8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F0193F-B2B0-2A90-910E-B07FB11F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A131A8-854E-8522-EE7B-9DDA3D5D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442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1767A-B77A-9A6A-09A9-CBEE35AE7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63445A-B600-3C1B-3706-EFA3835C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5E781E-6314-3D8A-249F-E2D87CFAF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1224D7-0553-5977-29E4-2E655735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131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9E774F-8F62-6868-7F69-25B720FC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074313-561F-C14C-ECA9-7706DEEA2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03402E-DD66-94C3-812E-344582D2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592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0C3BD-2553-290E-617F-3258F424D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0D63AA-C758-BDF6-34D9-480395996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61C872-E74B-4A91-5D98-075A6A7CA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D7ADBA-D088-7D29-66FF-7D106FE4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F3F153-03DF-8A60-F2C0-C05BF96E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C78341-780B-A794-F027-D92452F4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8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F0723-0BA4-F031-0BE2-8E602DA42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DFBC50-A97F-09D7-82E3-6DC3739E7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CC6458-0BED-E050-AD02-EAD596544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F42C20-295C-128D-7CB0-77A44259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E51F65-599A-D4C6-617F-65B0C971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325182-2F2B-1DC2-574F-80AAA40F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17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12AAF5-F210-4B21-E98B-71E5F12B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A474EA-65FD-B648-2946-8B580DEC5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F7130-5EA9-90BE-FEF5-74868FF4C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E0BDB-FA27-422A-A2F6-29A541E556B1}" type="datetimeFigureOut">
              <a:rPr lang="es-CL" smtClean="0"/>
              <a:t>07-04-2025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B0C52F-AF4F-2865-8EEC-7B8CCB50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49FBD-62BD-D8D1-3F12-3D0D4DE21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CF3-B9D1-4537-AE01-4EB799817D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7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0yK64bAjrO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611CB-7073-BCAA-A48A-2DD52C38AC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D0319A-BA7B-9254-FD72-97776D855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la función de los conectores</a:t>
            </a:r>
          </a:p>
          <a:p>
            <a:r>
              <a:rPr lang="es-CL"/>
              <a:t>10-04-2025</a:t>
            </a:r>
            <a:endParaRPr lang="es-CL" dirty="0"/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161992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89A09-55B1-FE3D-49B1-53AD25CA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132"/>
            <a:ext cx="1219200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¿Para qué sirven los conectores?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5269EB-38A7-19C2-44F8-448CEC299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21142"/>
            <a:ext cx="12192000" cy="836858"/>
          </a:xfrm>
        </p:spPr>
        <p:txBody>
          <a:bodyPr>
            <a:normAutofit/>
          </a:bodyPr>
          <a:lstStyle/>
          <a:p>
            <a:r>
              <a:rPr lang="es-CL" dirty="0"/>
              <a:t>Veamos el siguiente video para poder completar el cuadro anterior…  </a:t>
            </a:r>
            <a:r>
              <a:rPr lang="es-E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https://www.youtube.com/watch?v=0yK64bAjrOw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Qué son los CONECTORES de OPOSICIÓN - ¡RESUMEN + EJEMPLOS!">
            <a:extLst>
              <a:ext uri="{FF2B5EF4-FFF2-40B4-BE49-F238E27FC236}">
                <a16:creationId xmlns:a16="http://schemas.microsoft.com/office/drawing/2014/main" id="{34F62237-67D3-94D3-1CAF-E02BBADD8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208" y="783772"/>
            <a:ext cx="9985583" cy="50444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4251401" y="3637548"/>
            <a:ext cx="6505302" cy="587828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4251401" y="2520715"/>
            <a:ext cx="6505302" cy="587828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/>
        </p:nvSpPr>
        <p:spPr>
          <a:xfrm>
            <a:off x="4251401" y="1523094"/>
            <a:ext cx="6505302" cy="65711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50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0DD0E-6388-6688-766C-2E366019E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656" y="158091"/>
            <a:ext cx="10515600" cy="1325563"/>
          </a:xfrm>
        </p:spPr>
        <p:txBody>
          <a:bodyPr/>
          <a:lstStyle/>
          <a:p>
            <a:r>
              <a:rPr lang="es-CL" dirty="0"/>
              <a:t>Crea una oración utilizando cada uno de los conectores del cuadro anterior.</a:t>
            </a:r>
          </a:p>
        </p:txBody>
      </p:sp>
      <p:pic>
        <p:nvPicPr>
          <p:cNvPr id="4" name="Imagen 3" descr="Qué son los CONECTORES de OPOSICIÓN - ¡RESUMEN + EJEMPLOS!">
            <a:extLst>
              <a:ext uri="{FF2B5EF4-FFF2-40B4-BE49-F238E27FC236}">
                <a16:creationId xmlns:a16="http://schemas.microsoft.com/office/drawing/2014/main" id="{6D3EFD9C-49FD-693D-4E84-F0F2CF32E1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4" y="1655497"/>
            <a:ext cx="9985583" cy="5044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289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8</vt:lpstr>
      <vt:lpstr>¿Para qué sirven los conectores?  </vt:lpstr>
      <vt:lpstr>Crea una oración utilizando cada uno de los conectores del cuadro anterior.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2025-04-07T15:30:12Z</dcterms:created>
  <dcterms:modified xsi:type="dcterms:W3CDTF">2025-04-07T16:47:48Z</dcterms:modified>
</cp:coreProperties>
</file>