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0B0309-1255-AABA-D26E-CAE2F3A62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106E05-F08D-97B5-13ED-0DCC57861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9AECCE-0881-0B98-F23F-7DC33330E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C50D-799E-422E-8E43-DFD88069E00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178AF0-B6EF-DB29-EEED-7501B841E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58BCD3-6EAF-3A20-226F-FB3257A39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7F2F-D068-49AD-A7F9-D9CF6E05F7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37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2171A-E9BD-A07C-7B1E-9A1F0A331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C7C653-7EE6-4846-3345-6E9B032FA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795959-B1DD-41A5-F33B-DD112F91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C50D-799E-422E-8E43-DFD88069E00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DEAD61-F104-8FA9-8D42-A5B017D41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0B18F6-BB8C-7EB2-80DF-1E4E98E1A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7F2F-D068-49AD-A7F9-D9CF6E05F7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0160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C960D18-1C43-D925-A5F3-F1E1D01FA9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48E921-C0DF-477F-7D14-49C472B6B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757CD6-1FA5-7077-8F6A-ADCB41CC6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C50D-799E-422E-8E43-DFD88069E00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88BF6A-1859-054B-FC6B-52ED95118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8CFDD6-2C32-03B3-26E1-E5235CBBF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7F2F-D068-49AD-A7F9-D9CF6E05F7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319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0F8FF5-2149-954F-1DAE-37A338997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142877-96CC-012D-2DE5-9D7A93ECB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2F9179-B46F-3952-D48E-1A7434DA0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C50D-799E-422E-8E43-DFD88069E00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5874A1-7C67-0E6C-1713-0BAAF7F1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FC2EFF-FFF3-95A8-5CBB-0C4AFB94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7F2F-D068-49AD-A7F9-D9CF6E05F7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129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DAF4D1-F0AA-A17A-5752-2B8FA3E92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0CCCA-C8EE-29BD-D230-7B1B93951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D36366-8280-C539-BA46-AD3AA8398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C50D-799E-422E-8E43-DFD88069E00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5AE9CD-F653-D910-85C4-55B1C97BB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7BA697-37C1-D8A9-47FD-812850B00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7F2F-D068-49AD-A7F9-D9CF6E05F7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9261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F27DA-F464-B2CA-E4ED-F3298FFD7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66DA0B-8F75-CBFD-A121-0AF17DE57C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7BDC6A-8902-4159-DD7B-15DC52C30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FFCF9B-B9BB-9F82-8894-49C6BC41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C50D-799E-422E-8E43-DFD88069E00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FAB31D-60FB-3BB8-CC4B-10827B7E8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69CDDE-4602-779D-FA15-7CDB9197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7F2F-D068-49AD-A7F9-D9CF6E05F7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519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D63D6-5A4B-ACFA-C45E-F9E033E36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C740EC-A281-6212-297E-4733C9229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B3DB29-8FE6-B4F3-5197-55CF9CE43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60D755E-2D32-B009-80FD-A6511EB799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E79F0D9-BE69-DFBA-C2B7-D11A17FEFB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BCD78D9-0F58-9CD2-9397-39E2D3BD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C50D-799E-422E-8E43-DFD88069E00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050289B-40EA-E726-20ED-4256CEFDE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51B1E43-A1CD-3DB2-5E74-8F3F3AC26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7F2F-D068-49AD-A7F9-D9CF6E05F7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4824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37B8A6-5A90-AA20-7BBA-6AF62FD8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038D7EF-B14B-DEBF-8669-BECEE2425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C50D-799E-422E-8E43-DFD88069E00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9601E1D-5E78-E4A8-8E03-A9413C619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452C04B-92FD-FDC5-67A1-11FDF11B1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7F2F-D068-49AD-A7F9-D9CF6E05F7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267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CF8731-D62D-5425-9DDA-45AEBBA29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C50D-799E-422E-8E43-DFD88069E00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A2DA04C-9658-47CD-A042-27789C850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3BF652-E9C6-1B7D-1B95-9091A109A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7F2F-D068-49AD-A7F9-D9CF6E05F7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950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54EE09-9028-2809-168F-48FD050A0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20D934-BA30-73D8-6730-CCD83DD85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0764D9-C3A4-2AF0-ED19-75A83136A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2874F2-1901-C937-8E2F-6741E99BB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C50D-799E-422E-8E43-DFD88069E00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F08CF5-5EA0-2607-4CF7-C06108B3F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FF8B2B-9A3F-39D4-8BDD-77107C37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7F2F-D068-49AD-A7F9-D9CF6E05F7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999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8E7FC3-ABFD-A67A-215A-F64082550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5F9F5E-2616-AA09-7B13-5F028AE05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4EC2FA-183F-00A0-7CDE-59880560F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277127-ECA2-20F0-B339-587AF9CD5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C50D-799E-422E-8E43-DFD88069E00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C3F4CE-1986-AD3B-D0AA-4FFDAD22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BEC9EF-DCAF-D0D2-0149-F409EFD16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7F2F-D068-49AD-A7F9-D9CF6E05F7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385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160D2AB-CAA1-A536-6AE2-A821C9957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0149BB-85F4-FA3C-AFDF-752C67C86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77B553-57A5-98E5-BF45-3BD44D71D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5C50D-799E-422E-8E43-DFD88069E00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390736-EE9B-1A56-2637-4B16D039AB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91A977-CB48-D56B-A18E-9EAD91614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27F2F-D068-49AD-A7F9-D9CF6E05F7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5012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4A7178-DE93-6F79-2E28-1ECC2B6D82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6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D52739-2A10-735B-74EC-6F667EBC38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un mito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02-04-2025</a:t>
            </a:r>
          </a:p>
        </p:txBody>
      </p:sp>
    </p:spTree>
    <p:extLst>
      <p:ext uri="{BB962C8B-B14F-4D97-AF65-F5344CB8AC3E}">
        <p14:creationId xmlns:p14="http://schemas.microsoft.com/office/powerpoint/2010/main" val="251433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0FD9C2-EE25-36CE-5F6E-5EDA6D62F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78075"/>
          </a:xfrm>
        </p:spPr>
        <p:txBody>
          <a:bodyPr/>
          <a:lstStyle/>
          <a:p>
            <a:r>
              <a:rPr lang="es-CL" dirty="0"/>
              <a:t>Observa esta imagen </a:t>
            </a:r>
            <a:br>
              <a:rPr lang="es-CL" dirty="0"/>
            </a:br>
            <a:r>
              <a:rPr lang="es-CL" dirty="0"/>
              <a:t>          ¿Qué es?</a:t>
            </a:r>
          </a:p>
        </p:txBody>
      </p:sp>
      <p:pic>
        <p:nvPicPr>
          <p:cNvPr id="1026" name="Picture 2" descr="LA LEYENDA DE PEGASO | Universal Amino® Amino">
            <a:extLst>
              <a:ext uri="{FF2B5EF4-FFF2-40B4-BE49-F238E27FC236}">
                <a16:creationId xmlns:a16="http://schemas.microsoft.com/office/drawing/2014/main" id="{F9C4C852-5A33-AEB0-B227-0ECDB69C4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70" y="610622"/>
            <a:ext cx="4197556" cy="5636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687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62B76-349A-554B-8936-AB07D37CA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74562"/>
          </a:xfrm>
        </p:spPr>
        <p:txBody>
          <a:bodyPr/>
          <a:lstStyle/>
          <a:p>
            <a:r>
              <a:rPr lang="es-CL" dirty="0"/>
              <a:t>Leamos: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057EE4B-AAEC-688C-5B2A-7507D9A667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18" t="38255" r="23804" b="14379"/>
          <a:stretch/>
        </p:blipFill>
        <p:spPr>
          <a:xfrm>
            <a:off x="331303" y="774562"/>
            <a:ext cx="11804041" cy="587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871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F99910-5EB4-49E6-4F75-A3AAE8D20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34805"/>
          </a:xfrm>
        </p:spPr>
        <p:txBody>
          <a:bodyPr/>
          <a:lstStyle/>
          <a:p>
            <a:r>
              <a:rPr lang="es-CL" dirty="0"/>
              <a:t>Contesta: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A7C97F-AC5B-F7DF-6AB2-BED7225AA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347" y="734804"/>
            <a:ext cx="11592339" cy="58515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¿De quién nació Pegaso?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¿Cómo se dieron cuenta que Pegaso era mágico?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¿Qué era Pegaso?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¿Cómo era Belerofonte?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¿Qué le pasó a Pegaso con la picada de la mosca?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¿Qué fue lo que enfadó a Zeus?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Según el texto ¿Qué era Belerofonte?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¿Cómo puedes saber que este texto es un mito y no una leyenda?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Realicemos un cuadro comparativo.</a:t>
            </a:r>
          </a:p>
          <a:p>
            <a:pPr marL="514350" indent="-514350">
              <a:buFont typeface="+mj-lt"/>
              <a:buAutoNum type="arabicPeriod"/>
            </a:pPr>
            <a:endParaRPr lang="es-CL" dirty="0"/>
          </a:p>
          <a:p>
            <a:pPr marL="0" indent="0">
              <a:buNone/>
            </a:pPr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000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A2EC50-C3A4-C966-D65E-DA0852DA8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dirty="0"/>
              <a:t>Diferencias y semejanzas entre un mito y una leyenda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13D8909D-78D2-C78F-BA06-4C993A43CF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201290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61111771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6991443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Mitos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Leyendas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95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606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521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910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220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979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111</Words>
  <Application>Microsoft Office PowerPoint</Application>
  <PresentationFormat>Panorámica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FICHA DE COMPRENSIÓN 6</vt:lpstr>
      <vt:lpstr>Observa esta imagen            ¿Qué es?</vt:lpstr>
      <vt:lpstr>Leamos:</vt:lpstr>
      <vt:lpstr>Contesta:</vt:lpstr>
      <vt:lpstr>Diferencias y semejanzas entre un mito y una leyenda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2025-03-31T21:17:34Z</dcterms:created>
  <dcterms:modified xsi:type="dcterms:W3CDTF">2025-04-02T16:34:37Z</dcterms:modified>
</cp:coreProperties>
</file>