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59" r:id="rId5"/>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1" autoAdjust="0"/>
    <p:restoredTop sz="94660"/>
  </p:normalViewPr>
  <p:slideViewPr>
    <p:cSldViewPr snapToGrid="0">
      <p:cViewPr varScale="1">
        <p:scale>
          <a:sx n="77" d="100"/>
          <a:sy n="77" d="100"/>
        </p:scale>
        <p:origin x="83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250A83-BD9A-293B-7A67-5433A107AB48}"/>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75A85690-CDFA-78F8-C8D5-6A9755DCA2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2BB5C3FF-467E-A4E5-18C9-D4ADA8F6AC71}"/>
              </a:ext>
            </a:extLst>
          </p:cNvPr>
          <p:cNvSpPr>
            <a:spLocks noGrp="1"/>
          </p:cNvSpPr>
          <p:nvPr>
            <p:ph type="dt" sz="half" idx="10"/>
          </p:nvPr>
        </p:nvSpPr>
        <p:spPr/>
        <p:txBody>
          <a:bodyPr/>
          <a:lstStyle/>
          <a:p>
            <a:fld id="{91BA481E-7756-4F10-8A66-6BC5E4FB4AE5}" type="datetimeFigureOut">
              <a:rPr lang="es-CL" smtClean="0"/>
              <a:t>02-04-2025</a:t>
            </a:fld>
            <a:endParaRPr lang="es-CL"/>
          </a:p>
        </p:txBody>
      </p:sp>
      <p:sp>
        <p:nvSpPr>
          <p:cNvPr id="5" name="Marcador de pie de página 4">
            <a:extLst>
              <a:ext uri="{FF2B5EF4-FFF2-40B4-BE49-F238E27FC236}">
                <a16:creationId xmlns:a16="http://schemas.microsoft.com/office/drawing/2014/main" id="{3AD88381-5C41-31EA-AB75-BD1F74B68737}"/>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1B0196CA-F75F-0FAA-2DC3-3B4456B0D5C9}"/>
              </a:ext>
            </a:extLst>
          </p:cNvPr>
          <p:cNvSpPr>
            <a:spLocks noGrp="1"/>
          </p:cNvSpPr>
          <p:nvPr>
            <p:ph type="sldNum" sz="quarter" idx="12"/>
          </p:nvPr>
        </p:nvSpPr>
        <p:spPr/>
        <p:txBody>
          <a:bodyPr/>
          <a:lstStyle/>
          <a:p>
            <a:fld id="{45F07F9A-0519-47CD-A7BD-D846330F9975}" type="slidenum">
              <a:rPr lang="es-CL" smtClean="0"/>
              <a:t>‹Nº›</a:t>
            </a:fld>
            <a:endParaRPr lang="es-CL"/>
          </a:p>
        </p:txBody>
      </p:sp>
    </p:spTree>
    <p:extLst>
      <p:ext uri="{BB962C8B-B14F-4D97-AF65-F5344CB8AC3E}">
        <p14:creationId xmlns:p14="http://schemas.microsoft.com/office/powerpoint/2010/main" val="1789378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F4EC0A-941D-8469-159B-AA3E5C3D0A2F}"/>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3AA101AF-4806-5A55-3F27-599E452C20C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05D81994-5421-E45D-99E4-CD7C96117398}"/>
              </a:ext>
            </a:extLst>
          </p:cNvPr>
          <p:cNvSpPr>
            <a:spLocks noGrp="1"/>
          </p:cNvSpPr>
          <p:nvPr>
            <p:ph type="dt" sz="half" idx="10"/>
          </p:nvPr>
        </p:nvSpPr>
        <p:spPr/>
        <p:txBody>
          <a:bodyPr/>
          <a:lstStyle/>
          <a:p>
            <a:fld id="{91BA481E-7756-4F10-8A66-6BC5E4FB4AE5}" type="datetimeFigureOut">
              <a:rPr lang="es-CL" smtClean="0"/>
              <a:t>02-04-2025</a:t>
            </a:fld>
            <a:endParaRPr lang="es-CL"/>
          </a:p>
        </p:txBody>
      </p:sp>
      <p:sp>
        <p:nvSpPr>
          <p:cNvPr id="5" name="Marcador de pie de página 4">
            <a:extLst>
              <a:ext uri="{FF2B5EF4-FFF2-40B4-BE49-F238E27FC236}">
                <a16:creationId xmlns:a16="http://schemas.microsoft.com/office/drawing/2014/main" id="{FBFCFEB4-5E0D-48F9-C21E-8C6EC7864D87}"/>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4C5CAAA6-E8E9-D952-257A-1FC349E3AD59}"/>
              </a:ext>
            </a:extLst>
          </p:cNvPr>
          <p:cNvSpPr>
            <a:spLocks noGrp="1"/>
          </p:cNvSpPr>
          <p:nvPr>
            <p:ph type="sldNum" sz="quarter" idx="12"/>
          </p:nvPr>
        </p:nvSpPr>
        <p:spPr/>
        <p:txBody>
          <a:bodyPr/>
          <a:lstStyle/>
          <a:p>
            <a:fld id="{45F07F9A-0519-47CD-A7BD-D846330F9975}" type="slidenum">
              <a:rPr lang="es-CL" smtClean="0"/>
              <a:t>‹Nº›</a:t>
            </a:fld>
            <a:endParaRPr lang="es-CL"/>
          </a:p>
        </p:txBody>
      </p:sp>
    </p:spTree>
    <p:extLst>
      <p:ext uri="{BB962C8B-B14F-4D97-AF65-F5344CB8AC3E}">
        <p14:creationId xmlns:p14="http://schemas.microsoft.com/office/powerpoint/2010/main" val="2641841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3006B8BE-812E-2ABE-BD96-85433EED66C0}"/>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252A734D-CCCD-531B-BA20-AF1B046F4E4A}"/>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6998118C-F6FF-0A5E-2D97-63341A8C97BC}"/>
              </a:ext>
            </a:extLst>
          </p:cNvPr>
          <p:cNvSpPr>
            <a:spLocks noGrp="1"/>
          </p:cNvSpPr>
          <p:nvPr>
            <p:ph type="dt" sz="half" idx="10"/>
          </p:nvPr>
        </p:nvSpPr>
        <p:spPr/>
        <p:txBody>
          <a:bodyPr/>
          <a:lstStyle/>
          <a:p>
            <a:fld id="{91BA481E-7756-4F10-8A66-6BC5E4FB4AE5}" type="datetimeFigureOut">
              <a:rPr lang="es-CL" smtClean="0"/>
              <a:t>02-04-2025</a:t>
            </a:fld>
            <a:endParaRPr lang="es-CL"/>
          </a:p>
        </p:txBody>
      </p:sp>
      <p:sp>
        <p:nvSpPr>
          <p:cNvPr id="5" name="Marcador de pie de página 4">
            <a:extLst>
              <a:ext uri="{FF2B5EF4-FFF2-40B4-BE49-F238E27FC236}">
                <a16:creationId xmlns:a16="http://schemas.microsoft.com/office/drawing/2014/main" id="{B99CAF1D-4AF8-F31A-2A6C-48CDDF39DB54}"/>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3BFA6E1D-2264-A2B4-90CD-D685248A8354}"/>
              </a:ext>
            </a:extLst>
          </p:cNvPr>
          <p:cNvSpPr>
            <a:spLocks noGrp="1"/>
          </p:cNvSpPr>
          <p:nvPr>
            <p:ph type="sldNum" sz="quarter" idx="12"/>
          </p:nvPr>
        </p:nvSpPr>
        <p:spPr/>
        <p:txBody>
          <a:bodyPr/>
          <a:lstStyle/>
          <a:p>
            <a:fld id="{45F07F9A-0519-47CD-A7BD-D846330F9975}" type="slidenum">
              <a:rPr lang="es-CL" smtClean="0"/>
              <a:t>‹Nº›</a:t>
            </a:fld>
            <a:endParaRPr lang="es-CL"/>
          </a:p>
        </p:txBody>
      </p:sp>
    </p:spTree>
    <p:extLst>
      <p:ext uri="{BB962C8B-B14F-4D97-AF65-F5344CB8AC3E}">
        <p14:creationId xmlns:p14="http://schemas.microsoft.com/office/powerpoint/2010/main" val="2267593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537E70-0815-5589-28B4-1A06FBF03923}"/>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6B8FB59A-5B8C-5A44-A881-F1E53024213F}"/>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1B60A599-9179-1CA8-EAF0-B4D3EBEEF380}"/>
              </a:ext>
            </a:extLst>
          </p:cNvPr>
          <p:cNvSpPr>
            <a:spLocks noGrp="1"/>
          </p:cNvSpPr>
          <p:nvPr>
            <p:ph type="dt" sz="half" idx="10"/>
          </p:nvPr>
        </p:nvSpPr>
        <p:spPr/>
        <p:txBody>
          <a:bodyPr/>
          <a:lstStyle/>
          <a:p>
            <a:fld id="{91BA481E-7756-4F10-8A66-6BC5E4FB4AE5}" type="datetimeFigureOut">
              <a:rPr lang="es-CL" smtClean="0"/>
              <a:t>02-04-2025</a:t>
            </a:fld>
            <a:endParaRPr lang="es-CL"/>
          </a:p>
        </p:txBody>
      </p:sp>
      <p:sp>
        <p:nvSpPr>
          <p:cNvPr id="5" name="Marcador de pie de página 4">
            <a:extLst>
              <a:ext uri="{FF2B5EF4-FFF2-40B4-BE49-F238E27FC236}">
                <a16:creationId xmlns:a16="http://schemas.microsoft.com/office/drawing/2014/main" id="{E5608CEC-EF63-8896-1E3D-04110795451F}"/>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B71FB9D3-3A18-FE2E-83A0-8B69857669F0}"/>
              </a:ext>
            </a:extLst>
          </p:cNvPr>
          <p:cNvSpPr>
            <a:spLocks noGrp="1"/>
          </p:cNvSpPr>
          <p:nvPr>
            <p:ph type="sldNum" sz="quarter" idx="12"/>
          </p:nvPr>
        </p:nvSpPr>
        <p:spPr/>
        <p:txBody>
          <a:bodyPr/>
          <a:lstStyle/>
          <a:p>
            <a:fld id="{45F07F9A-0519-47CD-A7BD-D846330F9975}" type="slidenum">
              <a:rPr lang="es-CL" smtClean="0"/>
              <a:t>‹Nº›</a:t>
            </a:fld>
            <a:endParaRPr lang="es-CL"/>
          </a:p>
        </p:txBody>
      </p:sp>
    </p:spTree>
    <p:extLst>
      <p:ext uri="{BB962C8B-B14F-4D97-AF65-F5344CB8AC3E}">
        <p14:creationId xmlns:p14="http://schemas.microsoft.com/office/powerpoint/2010/main" val="2408869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5B6B3C-4E5D-17C5-9F97-5E00DDD1AF7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A5E92013-5369-8408-4499-377CE3AC70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0FF01AF2-FB0F-3FD9-BC25-DF243A103C8C}"/>
              </a:ext>
            </a:extLst>
          </p:cNvPr>
          <p:cNvSpPr>
            <a:spLocks noGrp="1"/>
          </p:cNvSpPr>
          <p:nvPr>
            <p:ph type="dt" sz="half" idx="10"/>
          </p:nvPr>
        </p:nvSpPr>
        <p:spPr/>
        <p:txBody>
          <a:bodyPr/>
          <a:lstStyle/>
          <a:p>
            <a:fld id="{91BA481E-7756-4F10-8A66-6BC5E4FB4AE5}" type="datetimeFigureOut">
              <a:rPr lang="es-CL" smtClean="0"/>
              <a:t>02-04-2025</a:t>
            </a:fld>
            <a:endParaRPr lang="es-CL"/>
          </a:p>
        </p:txBody>
      </p:sp>
      <p:sp>
        <p:nvSpPr>
          <p:cNvPr id="5" name="Marcador de pie de página 4">
            <a:extLst>
              <a:ext uri="{FF2B5EF4-FFF2-40B4-BE49-F238E27FC236}">
                <a16:creationId xmlns:a16="http://schemas.microsoft.com/office/drawing/2014/main" id="{1F0A41A1-5BEC-85F5-8769-43AC54376BD0}"/>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DE977637-6C2B-D380-38E3-9E102950B01C}"/>
              </a:ext>
            </a:extLst>
          </p:cNvPr>
          <p:cNvSpPr>
            <a:spLocks noGrp="1"/>
          </p:cNvSpPr>
          <p:nvPr>
            <p:ph type="sldNum" sz="quarter" idx="12"/>
          </p:nvPr>
        </p:nvSpPr>
        <p:spPr/>
        <p:txBody>
          <a:bodyPr/>
          <a:lstStyle/>
          <a:p>
            <a:fld id="{45F07F9A-0519-47CD-A7BD-D846330F9975}" type="slidenum">
              <a:rPr lang="es-CL" smtClean="0"/>
              <a:t>‹Nº›</a:t>
            </a:fld>
            <a:endParaRPr lang="es-CL"/>
          </a:p>
        </p:txBody>
      </p:sp>
    </p:spTree>
    <p:extLst>
      <p:ext uri="{BB962C8B-B14F-4D97-AF65-F5344CB8AC3E}">
        <p14:creationId xmlns:p14="http://schemas.microsoft.com/office/powerpoint/2010/main" val="2410307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2B94E0-2E48-4763-1F2D-79AB3AD37376}"/>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95072F61-81AF-F51B-BBE9-166EACCCA8E5}"/>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573CFBAC-4B10-501A-ED1B-B894DFCDF80A}"/>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6AC73180-9BD4-E116-D1A9-4D2BCC01D86C}"/>
              </a:ext>
            </a:extLst>
          </p:cNvPr>
          <p:cNvSpPr>
            <a:spLocks noGrp="1"/>
          </p:cNvSpPr>
          <p:nvPr>
            <p:ph type="dt" sz="half" idx="10"/>
          </p:nvPr>
        </p:nvSpPr>
        <p:spPr/>
        <p:txBody>
          <a:bodyPr/>
          <a:lstStyle/>
          <a:p>
            <a:fld id="{91BA481E-7756-4F10-8A66-6BC5E4FB4AE5}" type="datetimeFigureOut">
              <a:rPr lang="es-CL" smtClean="0"/>
              <a:t>02-04-2025</a:t>
            </a:fld>
            <a:endParaRPr lang="es-CL"/>
          </a:p>
        </p:txBody>
      </p:sp>
      <p:sp>
        <p:nvSpPr>
          <p:cNvPr id="6" name="Marcador de pie de página 5">
            <a:extLst>
              <a:ext uri="{FF2B5EF4-FFF2-40B4-BE49-F238E27FC236}">
                <a16:creationId xmlns:a16="http://schemas.microsoft.com/office/drawing/2014/main" id="{6A644CD7-097D-3C1F-4C50-789526E648B7}"/>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FA416E82-B589-F933-6BA0-3348573A19A4}"/>
              </a:ext>
            </a:extLst>
          </p:cNvPr>
          <p:cNvSpPr>
            <a:spLocks noGrp="1"/>
          </p:cNvSpPr>
          <p:nvPr>
            <p:ph type="sldNum" sz="quarter" idx="12"/>
          </p:nvPr>
        </p:nvSpPr>
        <p:spPr/>
        <p:txBody>
          <a:bodyPr/>
          <a:lstStyle/>
          <a:p>
            <a:fld id="{45F07F9A-0519-47CD-A7BD-D846330F9975}" type="slidenum">
              <a:rPr lang="es-CL" smtClean="0"/>
              <a:t>‹Nº›</a:t>
            </a:fld>
            <a:endParaRPr lang="es-CL"/>
          </a:p>
        </p:txBody>
      </p:sp>
    </p:spTree>
    <p:extLst>
      <p:ext uri="{BB962C8B-B14F-4D97-AF65-F5344CB8AC3E}">
        <p14:creationId xmlns:p14="http://schemas.microsoft.com/office/powerpoint/2010/main" val="2321824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403888-0335-B5BC-CBB1-D4D95D2C9AA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B1A03DC3-BF64-AD0C-ADD5-ABCE9C41CF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A43D9669-125F-B6E2-4DFA-A24D8FE26180}"/>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F9B02F43-BE3A-155B-7092-C309929D72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751C75E-6695-2123-2B02-B93B7F78D94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404FECDD-6EBF-2D21-6458-018AF75FC2CF}"/>
              </a:ext>
            </a:extLst>
          </p:cNvPr>
          <p:cNvSpPr>
            <a:spLocks noGrp="1"/>
          </p:cNvSpPr>
          <p:nvPr>
            <p:ph type="dt" sz="half" idx="10"/>
          </p:nvPr>
        </p:nvSpPr>
        <p:spPr/>
        <p:txBody>
          <a:bodyPr/>
          <a:lstStyle/>
          <a:p>
            <a:fld id="{91BA481E-7756-4F10-8A66-6BC5E4FB4AE5}" type="datetimeFigureOut">
              <a:rPr lang="es-CL" smtClean="0"/>
              <a:t>02-04-2025</a:t>
            </a:fld>
            <a:endParaRPr lang="es-CL"/>
          </a:p>
        </p:txBody>
      </p:sp>
      <p:sp>
        <p:nvSpPr>
          <p:cNvPr id="8" name="Marcador de pie de página 7">
            <a:extLst>
              <a:ext uri="{FF2B5EF4-FFF2-40B4-BE49-F238E27FC236}">
                <a16:creationId xmlns:a16="http://schemas.microsoft.com/office/drawing/2014/main" id="{8EE0A356-1828-4ED1-03DF-A81B91E4893F}"/>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FA463C9D-9393-43A9-91AC-DB03AB2FEE60}"/>
              </a:ext>
            </a:extLst>
          </p:cNvPr>
          <p:cNvSpPr>
            <a:spLocks noGrp="1"/>
          </p:cNvSpPr>
          <p:nvPr>
            <p:ph type="sldNum" sz="quarter" idx="12"/>
          </p:nvPr>
        </p:nvSpPr>
        <p:spPr/>
        <p:txBody>
          <a:bodyPr/>
          <a:lstStyle/>
          <a:p>
            <a:fld id="{45F07F9A-0519-47CD-A7BD-D846330F9975}" type="slidenum">
              <a:rPr lang="es-CL" smtClean="0"/>
              <a:t>‹Nº›</a:t>
            </a:fld>
            <a:endParaRPr lang="es-CL"/>
          </a:p>
        </p:txBody>
      </p:sp>
    </p:spTree>
    <p:extLst>
      <p:ext uri="{BB962C8B-B14F-4D97-AF65-F5344CB8AC3E}">
        <p14:creationId xmlns:p14="http://schemas.microsoft.com/office/powerpoint/2010/main" val="2647169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8A9701-E9F6-567C-7463-02E15D45802D}"/>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A0EBCDD7-E11E-45E6-940C-3EB7A4F254EF}"/>
              </a:ext>
            </a:extLst>
          </p:cNvPr>
          <p:cNvSpPr>
            <a:spLocks noGrp="1"/>
          </p:cNvSpPr>
          <p:nvPr>
            <p:ph type="dt" sz="half" idx="10"/>
          </p:nvPr>
        </p:nvSpPr>
        <p:spPr/>
        <p:txBody>
          <a:bodyPr/>
          <a:lstStyle/>
          <a:p>
            <a:fld id="{91BA481E-7756-4F10-8A66-6BC5E4FB4AE5}" type="datetimeFigureOut">
              <a:rPr lang="es-CL" smtClean="0"/>
              <a:t>02-04-2025</a:t>
            </a:fld>
            <a:endParaRPr lang="es-CL"/>
          </a:p>
        </p:txBody>
      </p:sp>
      <p:sp>
        <p:nvSpPr>
          <p:cNvPr id="4" name="Marcador de pie de página 3">
            <a:extLst>
              <a:ext uri="{FF2B5EF4-FFF2-40B4-BE49-F238E27FC236}">
                <a16:creationId xmlns:a16="http://schemas.microsoft.com/office/drawing/2014/main" id="{AD3159FC-B7D0-A452-F925-BB8C947E9ADD}"/>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C5E8E34F-DDFC-4C8E-B7F0-B452EC72E81A}"/>
              </a:ext>
            </a:extLst>
          </p:cNvPr>
          <p:cNvSpPr>
            <a:spLocks noGrp="1"/>
          </p:cNvSpPr>
          <p:nvPr>
            <p:ph type="sldNum" sz="quarter" idx="12"/>
          </p:nvPr>
        </p:nvSpPr>
        <p:spPr/>
        <p:txBody>
          <a:bodyPr/>
          <a:lstStyle/>
          <a:p>
            <a:fld id="{45F07F9A-0519-47CD-A7BD-D846330F9975}" type="slidenum">
              <a:rPr lang="es-CL" smtClean="0"/>
              <a:t>‹Nº›</a:t>
            </a:fld>
            <a:endParaRPr lang="es-CL"/>
          </a:p>
        </p:txBody>
      </p:sp>
    </p:spTree>
    <p:extLst>
      <p:ext uri="{BB962C8B-B14F-4D97-AF65-F5344CB8AC3E}">
        <p14:creationId xmlns:p14="http://schemas.microsoft.com/office/powerpoint/2010/main" val="2143957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28572CD-6533-8131-0670-301B5A902A62}"/>
              </a:ext>
            </a:extLst>
          </p:cNvPr>
          <p:cNvSpPr>
            <a:spLocks noGrp="1"/>
          </p:cNvSpPr>
          <p:nvPr>
            <p:ph type="dt" sz="half" idx="10"/>
          </p:nvPr>
        </p:nvSpPr>
        <p:spPr/>
        <p:txBody>
          <a:bodyPr/>
          <a:lstStyle/>
          <a:p>
            <a:fld id="{91BA481E-7756-4F10-8A66-6BC5E4FB4AE5}" type="datetimeFigureOut">
              <a:rPr lang="es-CL" smtClean="0"/>
              <a:t>02-04-2025</a:t>
            </a:fld>
            <a:endParaRPr lang="es-CL"/>
          </a:p>
        </p:txBody>
      </p:sp>
      <p:sp>
        <p:nvSpPr>
          <p:cNvPr id="3" name="Marcador de pie de página 2">
            <a:extLst>
              <a:ext uri="{FF2B5EF4-FFF2-40B4-BE49-F238E27FC236}">
                <a16:creationId xmlns:a16="http://schemas.microsoft.com/office/drawing/2014/main" id="{9D242349-3A26-DCA0-D8BB-54ED63F80602}"/>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506F520C-DE1F-EDD3-09BB-8307652C56BB}"/>
              </a:ext>
            </a:extLst>
          </p:cNvPr>
          <p:cNvSpPr>
            <a:spLocks noGrp="1"/>
          </p:cNvSpPr>
          <p:nvPr>
            <p:ph type="sldNum" sz="quarter" idx="12"/>
          </p:nvPr>
        </p:nvSpPr>
        <p:spPr/>
        <p:txBody>
          <a:bodyPr/>
          <a:lstStyle/>
          <a:p>
            <a:fld id="{45F07F9A-0519-47CD-A7BD-D846330F9975}" type="slidenum">
              <a:rPr lang="es-CL" smtClean="0"/>
              <a:t>‹Nº›</a:t>
            </a:fld>
            <a:endParaRPr lang="es-CL"/>
          </a:p>
        </p:txBody>
      </p:sp>
    </p:spTree>
    <p:extLst>
      <p:ext uri="{BB962C8B-B14F-4D97-AF65-F5344CB8AC3E}">
        <p14:creationId xmlns:p14="http://schemas.microsoft.com/office/powerpoint/2010/main" val="1985084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8E10E5-5449-F2CF-7A71-32C18C45239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3D93CD33-3851-E152-15B0-A78EC967E9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3CB93E3F-9341-8F55-D490-64AFAA0A85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E38E01F-5AF1-C57F-14E5-7BF640F1ADF7}"/>
              </a:ext>
            </a:extLst>
          </p:cNvPr>
          <p:cNvSpPr>
            <a:spLocks noGrp="1"/>
          </p:cNvSpPr>
          <p:nvPr>
            <p:ph type="dt" sz="half" idx="10"/>
          </p:nvPr>
        </p:nvSpPr>
        <p:spPr/>
        <p:txBody>
          <a:bodyPr/>
          <a:lstStyle/>
          <a:p>
            <a:fld id="{91BA481E-7756-4F10-8A66-6BC5E4FB4AE5}" type="datetimeFigureOut">
              <a:rPr lang="es-CL" smtClean="0"/>
              <a:t>02-04-2025</a:t>
            </a:fld>
            <a:endParaRPr lang="es-CL"/>
          </a:p>
        </p:txBody>
      </p:sp>
      <p:sp>
        <p:nvSpPr>
          <p:cNvPr id="6" name="Marcador de pie de página 5">
            <a:extLst>
              <a:ext uri="{FF2B5EF4-FFF2-40B4-BE49-F238E27FC236}">
                <a16:creationId xmlns:a16="http://schemas.microsoft.com/office/drawing/2014/main" id="{2EFAE003-BEC9-41CE-7612-A7470EFCA273}"/>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84900D56-B921-DCDC-567B-685F4DB3A42E}"/>
              </a:ext>
            </a:extLst>
          </p:cNvPr>
          <p:cNvSpPr>
            <a:spLocks noGrp="1"/>
          </p:cNvSpPr>
          <p:nvPr>
            <p:ph type="sldNum" sz="quarter" idx="12"/>
          </p:nvPr>
        </p:nvSpPr>
        <p:spPr/>
        <p:txBody>
          <a:bodyPr/>
          <a:lstStyle/>
          <a:p>
            <a:fld id="{45F07F9A-0519-47CD-A7BD-D846330F9975}" type="slidenum">
              <a:rPr lang="es-CL" smtClean="0"/>
              <a:t>‹Nº›</a:t>
            </a:fld>
            <a:endParaRPr lang="es-CL"/>
          </a:p>
        </p:txBody>
      </p:sp>
    </p:spTree>
    <p:extLst>
      <p:ext uri="{BB962C8B-B14F-4D97-AF65-F5344CB8AC3E}">
        <p14:creationId xmlns:p14="http://schemas.microsoft.com/office/powerpoint/2010/main" val="2479092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B70521-0407-7E66-7E67-EA0F08AAA0B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851D50B0-7D43-9FDB-C583-167120A3BA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2E8BE711-98D6-B08B-7940-531EEA8E1B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878C60B-428D-33FF-8F50-B1CE1B9546A3}"/>
              </a:ext>
            </a:extLst>
          </p:cNvPr>
          <p:cNvSpPr>
            <a:spLocks noGrp="1"/>
          </p:cNvSpPr>
          <p:nvPr>
            <p:ph type="dt" sz="half" idx="10"/>
          </p:nvPr>
        </p:nvSpPr>
        <p:spPr/>
        <p:txBody>
          <a:bodyPr/>
          <a:lstStyle/>
          <a:p>
            <a:fld id="{91BA481E-7756-4F10-8A66-6BC5E4FB4AE5}" type="datetimeFigureOut">
              <a:rPr lang="es-CL" smtClean="0"/>
              <a:t>02-04-2025</a:t>
            </a:fld>
            <a:endParaRPr lang="es-CL"/>
          </a:p>
        </p:txBody>
      </p:sp>
      <p:sp>
        <p:nvSpPr>
          <p:cNvPr id="6" name="Marcador de pie de página 5">
            <a:extLst>
              <a:ext uri="{FF2B5EF4-FFF2-40B4-BE49-F238E27FC236}">
                <a16:creationId xmlns:a16="http://schemas.microsoft.com/office/drawing/2014/main" id="{3A053B61-ECC9-CD46-7908-7E9F4C172967}"/>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AE95C06D-7C2F-B333-DFC8-8F823547FCCA}"/>
              </a:ext>
            </a:extLst>
          </p:cNvPr>
          <p:cNvSpPr>
            <a:spLocks noGrp="1"/>
          </p:cNvSpPr>
          <p:nvPr>
            <p:ph type="sldNum" sz="quarter" idx="12"/>
          </p:nvPr>
        </p:nvSpPr>
        <p:spPr/>
        <p:txBody>
          <a:bodyPr/>
          <a:lstStyle/>
          <a:p>
            <a:fld id="{45F07F9A-0519-47CD-A7BD-D846330F9975}" type="slidenum">
              <a:rPr lang="es-CL" smtClean="0"/>
              <a:t>‹Nº›</a:t>
            </a:fld>
            <a:endParaRPr lang="es-CL"/>
          </a:p>
        </p:txBody>
      </p:sp>
    </p:spTree>
    <p:extLst>
      <p:ext uri="{BB962C8B-B14F-4D97-AF65-F5344CB8AC3E}">
        <p14:creationId xmlns:p14="http://schemas.microsoft.com/office/powerpoint/2010/main" val="3234718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1F7506C6-D7B3-F3F0-A5D7-A0F9C82F93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91323F22-44DC-692B-376C-E0A5AA00D4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E0668EC0-4047-D5F4-115C-40069769A7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BA481E-7756-4F10-8A66-6BC5E4FB4AE5}" type="datetimeFigureOut">
              <a:rPr lang="es-CL" smtClean="0"/>
              <a:t>02-04-2025</a:t>
            </a:fld>
            <a:endParaRPr lang="es-CL"/>
          </a:p>
        </p:txBody>
      </p:sp>
      <p:sp>
        <p:nvSpPr>
          <p:cNvPr id="5" name="Marcador de pie de página 4">
            <a:extLst>
              <a:ext uri="{FF2B5EF4-FFF2-40B4-BE49-F238E27FC236}">
                <a16:creationId xmlns:a16="http://schemas.microsoft.com/office/drawing/2014/main" id="{4761435D-F632-42D5-331C-71CED03814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E210EB5A-A76B-2F65-3C2F-196E1AB5A9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F07F9A-0519-47CD-A7BD-D846330F9975}" type="slidenum">
              <a:rPr lang="es-CL" smtClean="0"/>
              <a:t>‹Nº›</a:t>
            </a:fld>
            <a:endParaRPr lang="es-CL"/>
          </a:p>
        </p:txBody>
      </p:sp>
    </p:spTree>
    <p:extLst>
      <p:ext uri="{BB962C8B-B14F-4D97-AF65-F5344CB8AC3E}">
        <p14:creationId xmlns:p14="http://schemas.microsoft.com/office/powerpoint/2010/main" val="2272213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CL" dirty="0"/>
              <a:t>FICHA DE COMPRENSIÓN 7</a:t>
            </a:r>
          </a:p>
        </p:txBody>
      </p:sp>
      <p:sp>
        <p:nvSpPr>
          <p:cNvPr id="3" name="Subtítulo 2"/>
          <p:cNvSpPr>
            <a:spLocks noGrp="1"/>
          </p:cNvSpPr>
          <p:nvPr>
            <p:ph type="subTitle" idx="1"/>
          </p:nvPr>
        </p:nvSpPr>
        <p:spPr/>
        <p:txBody>
          <a:bodyPr/>
          <a:lstStyle/>
          <a:p>
            <a:r>
              <a:rPr lang="es-CL" dirty="0"/>
              <a:t>Comprendo una leyenda </a:t>
            </a:r>
          </a:p>
          <a:p>
            <a:r>
              <a:rPr lang="es-CL" dirty="0"/>
              <a:t>4° Básico</a:t>
            </a:r>
          </a:p>
          <a:p>
            <a:r>
              <a:rPr lang="es-CL" dirty="0"/>
              <a:t>07-04-2025</a:t>
            </a:r>
          </a:p>
        </p:txBody>
      </p:sp>
    </p:spTree>
    <p:extLst>
      <p:ext uri="{BB962C8B-B14F-4D97-AF65-F5344CB8AC3E}">
        <p14:creationId xmlns:p14="http://schemas.microsoft.com/office/powerpoint/2010/main" val="162266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latin typeface="Cambria" panose="02040503050406030204" pitchFamily="18" charset="0"/>
              </a:rPr>
              <a:t>Comentemos los siguiente:</a:t>
            </a:r>
          </a:p>
        </p:txBody>
      </p:sp>
      <p:sp>
        <p:nvSpPr>
          <p:cNvPr id="3" name="Marcador de contenido 2"/>
          <p:cNvSpPr>
            <a:spLocks noGrp="1"/>
          </p:cNvSpPr>
          <p:nvPr>
            <p:ph idx="1"/>
          </p:nvPr>
        </p:nvSpPr>
        <p:spPr/>
        <p:txBody>
          <a:bodyPr/>
          <a:lstStyle/>
          <a:p>
            <a:pPr marL="0" indent="0" algn="ctr">
              <a:buNone/>
            </a:pPr>
            <a:r>
              <a:rPr lang="es-CL" sz="4000" dirty="0">
                <a:latin typeface="Cambria" panose="02040503050406030204" pitchFamily="18" charset="0"/>
              </a:rPr>
              <a:t>¿Qué sabes sobre los temblores?</a:t>
            </a:r>
          </a:p>
          <a:p>
            <a:pPr marL="0" indent="0" algn="ctr">
              <a:buNone/>
            </a:pPr>
            <a:r>
              <a:rPr lang="es-CL" sz="4000" dirty="0">
                <a:latin typeface="Cambria" panose="02040503050406030204" pitchFamily="18" charset="0"/>
              </a:rPr>
              <a:t>¿Qué experiencias tienes con ellos?</a:t>
            </a:r>
          </a:p>
          <a:p>
            <a:pPr marL="0" indent="0">
              <a:buNone/>
            </a:pPr>
            <a:endParaRPr lang="es-CL" dirty="0"/>
          </a:p>
          <a:p>
            <a:pPr marL="0" indent="0">
              <a:buNone/>
            </a:pPr>
            <a:r>
              <a:rPr lang="es-CL" dirty="0"/>
              <a:t>Leamos el texto “El origen de los temblores”</a:t>
            </a:r>
          </a:p>
        </p:txBody>
      </p:sp>
    </p:spTree>
    <p:extLst>
      <p:ext uri="{BB962C8B-B14F-4D97-AF65-F5344CB8AC3E}">
        <p14:creationId xmlns:p14="http://schemas.microsoft.com/office/powerpoint/2010/main" val="26316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48BAD857-2B5D-8D1B-43AF-098292F7C981}"/>
              </a:ext>
            </a:extLst>
          </p:cNvPr>
          <p:cNvGraphicFramePr>
            <a:graphicFrameLocks noGrp="1"/>
          </p:cNvGraphicFramePr>
          <p:nvPr>
            <p:extLst>
              <p:ext uri="{D42A27DB-BD31-4B8C-83A1-F6EECF244321}">
                <p14:modId xmlns:p14="http://schemas.microsoft.com/office/powerpoint/2010/main" val="1189018041"/>
              </p:ext>
            </p:extLst>
          </p:nvPr>
        </p:nvGraphicFramePr>
        <p:xfrm>
          <a:off x="391886" y="326571"/>
          <a:ext cx="11579290" cy="6228184"/>
        </p:xfrm>
        <a:graphic>
          <a:graphicData uri="http://schemas.openxmlformats.org/drawingml/2006/table">
            <a:tbl>
              <a:tblPr firstRow="1" bandRow="1">
                <a:tableStyleId>{5940675A-B579-460E-94D1-54222C63F5DA}</a:tableStyleId>
              </a:tblPr>
              <a:tblGrid>
                <a:gridCol w="5789645">
                  <a:extLst>
                    <a:ext uri="{9D8B030D-6E8A-4147-A177-3AD203B41FA5}">
                      <a16:colId xmlns:a16="http://schemas.microsoft.com/office/drawing/2014/main" val="720828588"/>
                    </a:ext>
                  </a:extLst>
                </a:gridCol>
                <a:gridCol w="5789645">
                  <a:extLst>
                    <a:ext uri="{9D8B030D-6E8A-4147-A177-3AD203B41FA5}">
                      <a16:colId xmlns:a16="http://schemas.microsoft.com/office/drawing/2014/main" val="898178732"/>
                    </a:ext>
                  </a:extLst>
                </a:gridCol>
              </a:tblGrid>
              <a:tr h="6228184">
                <a:tc>
                  <a:txBody>
                    <a:bodyPr/>
                    <a:lstStyle/>
                    <a:p>
                      <a:pPr algn="ctr"/>
                      <a:r>
                        <a:rPr lang="es-MX" b="1" dirty="0"/>
                        <a:t>¿De dónde vienen los temblores? </a:t>
                      </a:r>
                    </a:p>
                    <a:p>
                      <a:pPr algn="ctr"/>
                      <a:r>
                        <a:rPr lang="es-MX" sz="1200" dirty="0"/>
                        <a:t>Versión de Cecilia </a:t>
                      </a:r>
                      <a:r>
                        <a:rPr lang="es-MX" sz="1200" dirty="0" err="1"/>
                        <a:t>Beuchat</a:t>
                      </a:r>
                      <a:r>
                        <a:rPr lang="es-MX" sz="1200" dirty="0"/>
                        <a:t> y Carolina Valdivieso </a:t>
                      </a:r>
                    </a:p>
                    <a:p>
                      <a:endParaRPr lang="es-MX" dirty="0"/>
                    </a:p>
                    <a:p>
                      <a:r>
                        <a:rPr lang="es-MX" sz="1600" dirty="0"/>
                        <a:t>Hace mucho, mucho tiempo, antes de que existiera la gente, casi todo lo que había en la Tierra era agua. Un día, el Gran Espíritu miró desde el Cielo hacia abajo. Decidió hacer una hermosa Tierra. Pero ¿por dónde podría comenzar? Todo lo que veía era agua. Entonces, se fijó en una tortuga gigante. Era tan grande como una isla. El Gran Espíritu decidió hacer la hermosa Tierra en la espalda de esa tortuga. Una sola tortuga no era lo suficientemente grande. El Gran Espíritu quería hacer una Tierra muy extensa. Entonces, la llamó: —Tortuga, date prisa y busca a tus seis hermanos. La tortuga nadó en su búsqueda. Se demoró todo un día en encontrar al primero, y otro día para encontrar al siguiente. Después de seis días, la Tortuga había encontrado a sus seis hermanos. —Vengan, el Gran Espíritu nos llama — les dijo. El Gran Espíritu les ordenó: —¡Tortugas! Formen una fila, la cabeza de cada una detrás de la cola de la anterior, de norte a sur. Hum… Ustedes tres al sur, por favor, muévanse un poco hacia el este. Hum… Ahí, justo. ¡Qué hermosa será la Tierra que van a hacer! Entonces, el Gran Espíritu les recordó: —Es un gran honor llevar esta Tierra en sus espaldas. De modo que ¡NO DEBEN MOVERSE! Las tortugas se quedaron muy quietas. El Gran Espíritu tomó algo de paja de la que tenía en el cielo y la puso en el caparazón de sus tortugas.</a:t>
                      </a:r>
                      <a:endParaRPr lang="es-CL" sz="1600" dirty="0"/>
                    </a:p>
                  </a:txBody>
                  <a:tcPr/>
                </a:tc>
                <a:tc>
                  <a:txBody>
                    <a:bodyPr/>
                    <a:lstStyle/>
                    <a:p>
                      <a:r>
                        <a:rPr lang="es-MX" sz="1600" dirty="0"/>
                        <a:t>Entonces, tomó tierra y la aplastó con unas palmaditas encima de la paja. El Gran Espíritu se limpió las manos en una nube blanca y esponjosa. —Usaré estas nubes para hacer montañas —dijo. El Gran Espíritu hizo árboles y lagos y ríos. Cuando terminó, miró la hermosa Tierra que había hecho. El Gran Espíritu estaba muy complacido. Sin embargo, muy pronto se presentaron problemas. Las tortugas gigantes se pusieron inquietas. Querían partir. —Quiero nadar hacia el este —dijo una—. Esta bestia va hacia el ESTE. —Mejor es el oeste. Nadaré hacia el sol poniente —dijo otra. Las tortugas empezaron a discutir. No podían ponerse de acuerdo. Un día, cuatro de ellas empezaron a nadar hacia el este. Tres tortugas empezaron a nadar hacia el oeste. ¡LA TIERRA TEMBLÓ! ¡CRUJIÓ con un fuerte ruido! Pero después de un minuto, el temblor se detuvo. Las tortugas tuvieron que detenerse a causa del peso de la Tierra en sus espaldas. </a:t>
                      </a:r>
                    </a:p>
                    <a:p>
                      <a:r>
                        <a:rPr lang="es-MX" sz="1600" dirty="0"/>
                        <a:t>Solo se habían podido separar un poco unas de otras. Cuando vieron que no podían alejarse a nado, dejaron de discutir y se reconciliaron. Sin embargo, de vez en cuando las tortugas discuten nuevamente. Cada vez que lo hacen, la Tierra se sacude.</a:t>
                      </a:r>
                      <a:endParaRPr lang="es-CL" sz="1600" dirty="0"/>
                    </a:p>
                  </a:txBody>
                  <a:tcPr/>
                </a:tc>
                <a:extLst>
                  <a:ext uri="{0D108BD9-81ED-4DB2-BD59-A6C34878D82A}">
                    <a16:rowId xmlns:a16="http://schemas.microsoft.com/office/drawing/2014/main" val="613662825"/>
                  </a:ext>
                </a:extLst>
              </a:tr>
            </a:tbl>
          </a:graphicData>
        </a:graphic>
      </p:graphicFrame>
    </p:spTree>
    <p:extLst>
      <p:ext uri="{BB962C8B-B14F-4D97-AF65-F5344CB8AC3E}">
        <p14:creationId xmlns:p14="http://schemas.microsoft.com/office/powerpoint/2010/main" val="3428679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Ahora contesta:</a:t>
            </a:r>
          </a:p>
        </p:txBody>
      </p:sp>
      <p:sp>
        <p:nvSpPr>
          <p:cNvPr id="3" name="Marcador de contenido 2"/>
          <p:cNvSpPr>
            <a:spLocks noGrp="1"/>
          </p:cNvSpPr>
          <p:nvPr>
            <p:ph idx="1"/>
          </p:nvPr>
        </p:nvSpPr>
        <p:spPr/>
        <p:txBody>
          <a:bodyPr/>
          <a:lstStyle/>
          <a:p>
            <a:pPr marL="514350" indent="-514350">
              <a:buFont typeface="+mj-lt"/>
              <a:buAutoNum type="arabicPeriod"/>
            </a:pPr>
            <a:r>
              <a:rPr lang="es-CL" dirty="0"/>
              <a:t>¿Quiénes son los personajes que aparecen en esta leyenda?</a:t>
            </a:r>
          </a:p>
          <a:p>
            <a:pPr marL="514350" indent="-514350">
              <a:buFont typeface="+mj-lt"/>
              <a:buAutoNum type="arabicPeriod"/>
            </a:pPr>
            <a:r>
              <a:rPr lang="es-CL" dirty="0"/>
              <a:t>¿De qué se trata?</a:t>
            </a:r>
          </a:p>
          <a:p>
            <a:pPr marL="514350" indent="-514350">
              <a:buFont typeface="+mj-lt"/>
              <a:buAutoNum type="arabicPeriod"/>
            </a:pPr>
            <a:r>
              <a:rPr lang="es-CL" dirty="0"/>
              <a:t>¿El origen de qué quiere explicar esta leyenda?</a:t>
            </a:r>
          </a:p>
          <a:p>
            <a:pPr marL="514350" indent="-514350">
              <a:buFont typeface="+mj-lt"/>
              <a:buAutoNum type="arabicPeriod"/>
            </a:pPr>
            <a:r>
              <a:rPr lang="es-CL" dirty="0"/>
              <a:t>¿Cuántas tortugas son?</a:t>
            </a:r>
          </a:p>
          <a:p>
            <a:pPr marL="514350" indent="-514350">
              <a:buFont typeface="+mj-lt"/>
              <a:buAutoNum type="arabicPeriod"/>
            </a:pPr>
            <a:r>
              <a:rPr lang="es-CL" dirty="0"/>
              <a:t>¿Cómo el Gran Espíritu hizo tierra en las tortugas?</a:t>
            </a:r>
          </a:p>
          <a:p>
            <a:pPr marL="514350" indent="-514350">
              <a:buFont typeface="+mj-lt"/>
              <a:buAutoNum type="arabicPeriod"/>
            </a:pPr>
            <a:r>
              <a:rPr lang="es-CL" dirty="0"/>
              <a:t>Según la leyenda ¿Por qué comenzó a temblar?</a:t>
            </a:r>
          </a:p>
        </p:txBody>
      </p:sp>
    </p:spTree>
    <p:extLst>
      <p:ext uri="{BB962C8B-B14F-4D97-AF65-F5344CB8AC3E}">
        <p14:creationId xmlns:p14="http://schemas.microsoft.com/office/powerpoint/2010/main" val="378915245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649</Words>
  <Application>Microsoft Office PowerPoint</Application>
  <PresentationFormat>Panorámica</PresentationFormat>
  <Paragraphs>22</Paragraphs>
  <Slides>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Arial</vt:lpstr>
      <vt:lpstr>Calibri</vt:lpstr>
      <vt:lpstr>Calibri Light</vt:lpstr>
      <vt:lpstr>Cambria</vt:lpstr>
      <vt:lpstr>Tema de Office</vt:lpstr>
      <vt:lpstr>FICHA DE COMPRENSIÓN 7</vt:lpstr>
      <vt:lpstr>Comentemos los siguiente:</vt:lpstr>
      <vt:lpstr>Presentación de PowerPoint</vt:lpstr>
      <vt:lpstr>Ahora contesta: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Vale Tobar</dc:creator>
  <cp:lastModifiedBy>pablo espinosa perez</cp:lastModifiedBy>
  <cp:revision>2</cp:revision>
  <dcterms:created xsi:type="dcterms:W3CDTF">2025-03-31T21:27:50Z</dcterms:created>
  <dcterms:modified xsi:type="dcterms:W3CDTF">2025-04-02T16:30:10Z</dcterms:modified>
</cp:coreProperties>
</file>