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347ED5-C913-39D2-97E6-1EA598FAA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013CB3-8AF5-48A7-0A55-0DC246054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5D8F9A-B07A-ED03-74F0-2DD342286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7BA460-3D84-47AF-F521-22512D5F0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71DD4E-7F84-480B-37FC-48F98AF1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8370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A63627-46EC-0102-6D78-F251BE335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7ED024-8898-1760-1C83-4B84D4925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F4CD46-67B3-9833-72BB-F3A28A2A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FB1BF8-FECC-69BF-DE33-2A223A608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2B882F-57C0-4205-AA13-0A33FB36D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683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D815E4A-07EE-DC97-25C8-E99964764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8448A1-3A5C-90C5-1427-0C87003CF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F5FCF3-AB13-202E-9006-F7CCF6B31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B9C0F1-FCBE-6F6F-CF33-20FDCE31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D85DBE-6738-1B61-7205-400A06CC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364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47269-7351-C869-BB33-14A23B4A8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FC1F03-B405-D8C7-947D-ED9A2A359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967C31-0D3A-16E3-7259-F30F2CD79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D1624B-37BD-03BF-5178-10B3848F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55F734-C125-68E1-E520-45892355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930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EAE6EB-890D-10BB-B200-C8B92975E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D48645-C1B2-4907-8A49-4BAAE710F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F8B886-5BA9-19E4-0D2D-7165EC5C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A94101-18B0-3F7A-EE3D-ACF061081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DD9B38-C280-9B9D-BC55-8EBE84DA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79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B5B91-D443-F354-65DE-91E55D98C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35B1EE-E16F-97A7-2435-9757DD959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167B48-392D-F3C8-A139-C282CD398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6E135F-7185-76A1-2706-1784368F1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BC82D9-8594-0746-DAF6-A9A28D07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303424-DEEC-2A9C-7677-23718933B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554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8BEE7C-43D8-E96A-5D02-56A86324D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8C2F6C-E3CF-1036-5A17-EBB65BA67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929BFD-1893-E508-0554-07E9DD6A3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D0E2DF9-1812-AF33-A4C9-50E30016E4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81117F2-28A5-C7F9-8481-0B50B6D8FA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C03C7CA-F4A1-73ED-18C4-742CBB1D4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2EDCBE-57AC-8432-7F24-20466015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0EFEBB7-BDA7-8B28-629D-F6161AA51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877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8128F1-83C2-1BAE-27B2-D2A5FA071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BD7F998-6298-174D-E059-6F22B40AD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3650C8-04EB-C72C-3163-68D9EA2B7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A901524-8B92-A499-7FF0-456422E74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133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439F04-51DA-0761-5FB2-1796A39E7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69AD1C-05E1-B6CC-3353-77512081A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6E741B-5CE5-A747-D5C6-1BC8B34FA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62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FAC76-76B0-DA54-BC77-6F128AE24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976AD6-DAF9-000F-A48D-A4C9A9B2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35646F-6C5B-176E-2B43-61AC31287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976D69-66C9-0ECE-48DA-850CC6D5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6BA9DA-4611-1827-C3BF-AE1DD9F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9B44DA-D44D-0C1D-FFE8-D90FC023C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316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59771-479F-2864-DD94-7D6CCEBC0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88FB27-2096-950D-39AB-DDC51B531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0CE04F-2A7D-5DB3-B8DB-CA965B02E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459127-2E04-7C44-AF31-597E7332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E54BBE-5FF2-805F-B62A-4AAB25399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264CF9-1144-7729-6309-179F6EF2F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673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37F4464-B9D3-1977-2A2C-C1C082C06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B955E9-73F7-441D-FC3B-772534FF1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60485C-7A26-677B-E650-E20DBF0E2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941F3-4900-4476-87A8-A5B55ACFAE2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74F8B2-0619-162B-F118-6E7F9838D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C5D306-C7DE-B47F-9A35-5E0D047F64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6F743-DC30-4DB5-A9AC-EA73A5176D3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251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1B7338-7334-451A-B5A8-DA8056CEC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</a:t>
            </a:r>
            <a:r>
              <a:rPr lang="es-CL"/>
              <a:t>comprensión 8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4E65CB-E532-420C-8C56-B71D65DEFA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¿Comprendo una biografía?</a:t>
            </a:r>
          </a:p>
          <a:p>
            <a:r>
              <a:rPr lang="es-CL"/>
              <a:t>09-04-2025</a:t>
            </a:r>
            <a:endParaRPr lang="es-CL" dirty="0"/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828310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26E45B-741F-4AE9-91DD-D8394D9F7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s-CL" dirty="0"/>
              <a:t>Antes de leer: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1BE3FE-B6AF-4E3F-A9EF-4FB718511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835" y="1043747"/>
            <a:ext cx="10515600" cy="4351338"/>
          </a:xfrm>
        </p:spPr>
        <p:txBody>
          <a:bodyPr/>
          <a:lstStyle/>
          <a:p>
            <a:r>
              <a:rPr lang="es-CL" dirty="0"/>
              <a:t>¿Qué es una biografía?</a:t>
            </a:r>
          </a:p>
          <a:p>
            <a:r>
              <a:rPr lang="es-CL" dirty="0"/>
              <a:t>¿Por qué crees que alguien escribe una biografía?</a:t>
            </a:r>
          </a:p>
          <a:p>
            <a:r>
              <a:rPr lang="es-CL" dirty="0"/>
              <a:t>¿De qué personaje te gustaría conocer su biografía? ¿Por qué?</a:t>
            </a:r>
          </a:p>
        </p:txBody>
      </p:sp>
    </p:spTree>
    <p:extLst>
      <p:ext uri="{BB962C8B-B14F-4D97-AF65-F5344CB8AC3E}">
        <p14:creationId xmlns:p14="http://schemas.microsoft.com/office/powerpoint/2010/main" val="3746596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D73B2-DBB7-4D62-B7A8-614DD3EB7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18255"/>
            <a:ext cx="2054087" cy="662782"/>
          </a:xfrm>
        </p:spPr>
        <p:txBody>
          <a:bodyPr>
            <a:normAutofit fontScale="90000"/>
          </a:bodyPr>
          <a:lstStyle/>
          <a:p>
            <a:r>
              <a:rPr lang="es-CL" dirty="0"/>
              <a:t>Leamos:</a:t>
            </a:r>
          </a:p>
        </p:txBody>
      </p:sp>
      <p:pic>
        <p:nvPicPr>
          <p:cNvPr id="4" name="Imagen 3" descr="Estrategias+de+comprensión+lectora+stars+series+e">
            <a:extLst>
              <a:ext uri="{FF2B5EF4-FFF2-40B4-BE49-F238E27FC236}">
                <a16:creationId xmlns:a16="http://schemas.microsoft.com/office/drawing/2014/main" id="{C5B836F8-8CC7-4842-BE18-B879813FA6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5" t="7162" r="5401" b="36207"/>
          <a:stretch/>
        </p:blipFill>
        <p:spPr bwMode="auto">
          <a:xfrm>
            <a:off x="2186608" y="-1"/>
            <a:ext cx="10005391" cy="68580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5870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721C3-5AD7-4924-9B3B-321222737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763623"/>
          </a:xfrm>
        </p:spPr>
        <p:txBody>
          <a:bodyPr/>
          <a:lstStyle/>
          <a:p>
            <a:r>
              <a:rPr lang="es-CL" dirty="0"/>
              <a:t>Después de la lectura: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0679E8-BDA3-464D-9FEB-D015B399F68C}"/>
              </a:ext>
            </a:extLst>
          </p:cNvPr>
          <p:cNvSpPr txBox="1"/>
          <p:nvPr/>
        </p:nvSpPr>
        <p:spPr>
          <a:xfrm>
            <a:off x="354495" y="781878"/>
            <a:ext cx="11135140" cy="265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1.- </a:t>
            </a:r>
            <a:r>
              <a:rPr lang="es-ES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¿Qué ocurrió en la vida de Eloísa el año 1881?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</a:t>
            </a:r>
            <a:endParaRPr lang="es-ES" sz="1800" b="1" dirty="0"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2.-  ¿Qué le sucedió a Eloísa en el año 1887?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4A9D1F3-5D70-462E-9906-F1DCF779AC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848" t="24722" r="24891" b="24819"/>
          <a:stretch/>
        </p:blipFill>
        <p:spPr>
          <a:xfrm>
            <a:off x="2213113" y="2822713"/>
            <a:ext cx="7739270" cy="378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1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CBD9A1-281F-BD93-D36D-4A72F0D3A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298" y="379380"/>
            <a:ext cx="10515600" cy="4351338"/>
          </a:xfrm>
        </p:spPr>
        <p:txBody>
          <a:bodyPr/>
          <a:lstStyle/>
          <a:p>
            <a:r>
              <a:rPr lang="es-MX" dirty="0"/>
              <a:t>Ahora deben formar parejas para trabajar la elaboración de una biografía, por lo que deberán determinar los materiales para trabajar la </a:t>
            </a:r>
            <a:r>
              <a:rPr lang="es-MX"/>
              <a:t>próxima clase.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704307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Panorámica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Tema de Office</vt:lpstr>
      <vt:lpstr>Ficha de comprensión 8</vt:lpstr>
      <vt:lpstr>Antes de leer:</vt:lpstr>
      <vt:lpstr>Leamos:</vt:lpstr>
      <vt:lpstr>Después de la lectura: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2025-04-07T23:08:42Z</dcterms:created>
  <dcterms:modified xsi:type="dcterms:W3CDTF">2025-04-14T14:26:54Z</dcterms:modified>
</cp:coreProperties>
</file>