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108152-241F-342A-FBC8-512F5A7DCC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7441F1-E92A-0340-FC0B-414357676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52944C-7374-78D6-6C38-3BA4D3A0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EDD020-3BE7-7C62-DDB5-66A4D4F16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A5C413-2050-2205-96E6-2BC6F9D8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2170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585DE5-7960-A6C6-0EF9-A0236D4FF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0373D7-F87F-E19D-9150-D5A4122CF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A08E39-094C-81C3-3BDB-CB6922FF7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CC0BF8-1633-B5FA-B069-31A5D3CF3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43EA8F-1D48-FC1C-1A57-80949CAE9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226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422029-1949-52B0-153B-AF997CEBA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BCA0257-F17B-B0F6-C02D-AE9C5C4BB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0A7A84-EFA7-9526-4BA8-5D997D566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4E7183-2B20-FBEC-4398-68C29A154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B4F319-8276-9E55-B4D2-38F489C9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200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6D51AE-9BA9-D35A-A285-D284426AD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2E2C48-0905-C5E4-E9D1-EE1AE93B8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9D458-BA65-2D84-5338-C6F2A1FB3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9B3715-1789-A95A-6D29-CF103A7DE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02E304-1B94-E8FC-0EC5-DA3B29B54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289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64B89-BD38-7A98-8267-7971F8699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4C9F2B-4E57-39E4-53ED-045302CA6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2B7F8D-5879-1367-88B6-2704957E5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4DE4FD-4377-B250-9A92-B238480E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21D68C-D84E-B3D7-921B-3661E0DB9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36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44AF5-CFAD-1A86-C3C5-A580D519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25A196-BECC-8EDC-605E-79C030B8D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7D3ED4-6CA2-7B49-4A2B-92C1EFA61D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853311-C971-94C5-9DC3-914A4B8E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4DD2AC-90F6-44A2-911B-26AC0906E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8185A6-4F5E-4627-C72F-0A2D719FE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211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B0ACD-A62A-869D-C4AD-CC8260D3D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7B1D1A-EF26-5717-15A7-CCA03EFA0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5F2BEF-8070-B618-84AC-167395F09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C0CEDC-8CD5-4DCC-EBE2-192E03A317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5F9610-75DD-29A2-D319-46EF5A4B3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51E52D-0072-1381-B243-52147260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2B0663-734A-8801-BAF1-FC9D17427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B34D02-32AE-E240-D250-CE0232791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82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B59C9-8FB2-7DD7-406E-5B171D529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5310C5-56F9-F0F0-3B21-49AC2AB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E8A2D59-7F7D-8433-41E8-0AECC09C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C213ACA-71F3-C142-076D-6B6C23E7B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63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41E2338-4C18-5CFB-D514-BE8F7AEF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B56CA38-DB9D-0FF9-DDFD-0FD96C77A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D3785A7-EC37-14CD-DEEE-3BDCBE26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450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FFB2E-97CA-4C5E-ABED-FA6BCC30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A61EA4-BF7B-2377-35E1-C8BA169BC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8BAA9BF-2AEE-629C-7D8E-DE33A941A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C2544C-D6FB-EE98-2043-1FF970CF9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07C9E4-78B6-354B-8DC1-B47BDE886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E5FE47-9CD2-A512-3419-0EAA2FD55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439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77C486-1B14-967E-589E-D03035870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3485012-0F9A-2DCC-F1D3-32AA0A1B53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2F15D3-FB50-E975-7B82-EAE21D3E2B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0208F6-F939-2948-C694-F0993831A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4F7FAC-B47B-EFF6-CCC8-81D716DC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CA9CB7-4B9E-AE0B-C51D-90431ECAD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46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A609FD7-D5D7-89CE-6BE8-A967BCED0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01C9DD-142C-D8FB-F287-8F8F5FA01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52A678-251E-90B1-81BD-6912E3A627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A2FB1-C468-4FDA-A5DB-9328E53C98EC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51A597-E45F-F872-991C-821BE7440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C94675-F580-B29A-8381-EFFE6A3CF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488B5-5217-4838-B8AC-E2D80671EA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777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13F2A-C5AC-8E8C-6CBC-DAE8E1E7E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2E6A9D-1EE1-C9D1-FF90-7FD1A31BB7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Leo y comprendo un cuento</a:t>
            </a:r>
          </a:p>
          <a:p>
            <a:r>
              <a:rPr lang="es-CL" dirty="0"/>
              <a:t>4°BÁSICO</a:t>
            </a:r>
          </a:p>
          <a:p>
            <a:r>
              <a:rPr lang="es-CL" dirty="0"/>
              <a:t>26-03-2025</a:t>
            </a:r>
          </a:p>
        </p:txBody>
      </p:sp>
    </p:spTree>
    <p:extLst>
      <p:ext uri="{BB962C8B-B14F-4D97-AF65-F5344CB8AC3E}">
        <p14:creationId xmlns:p14="http://schemas.microsoft.com/office/powerpoint/2010/main" val="180000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0201AD-B714-7ABB-19DB-9B411A9F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Leamos nuevamente el texto “Rosa Caramelo” y realiza las actividades del libro.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371442-B9DB-9377-1331-F684F4D43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350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5856" y="1819516"/>
            <a:ext cx="3175297" cy="251735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3EF4164-FB8C-3D39-2FB1-E5895F503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8256"/>
            <a:ext cx="12085983" cy="935902"/>
          </a:xfrm>
        </p:spPr>
        <p:txBody>
          <a:bodyPr/>
          <a:lstStyle/>
          <a:p>
            <a:r>
              <a:rPr lang="es-CL" dirty="0"/>
              <a:t>Completa el siguiente esquema de comprensión: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D2A36FE-2209-B541-F532-8752D75CB70F}"/>
              </a:ext>
            </a:extLst>
          </p:cNvPr>
          <p:cNvSpPr txBox="1"/>
          <p:nvPr/>
        </p:nvSpPr>
        <p:spPr>
          <a:xfrm>
            <a:off x="334212" y="786673"/>
            <a:ext cx="3027169" cy="1938992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Nombre del personaje principal: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B534128-7E7C-CD0A-7801-40BB2C38DEA3}"/>
              </a:ext>
            </a:extLst>
          </p:cNvPr>
          <p:cNvSpPr txBox="1"/>
          <p:nvPr/>
        </p:nvSpPr>
        <p:spPr>
          <a:xfrm>
            <a:off x="7331075" y="954158"/>
            <a:ext cx="4438559" cy="1661993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Ambiente donde se desarrolla principalmente la historia: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CACF410-C5F7-D8AA-228B-C35EC5681D60}"/>
              </a:ext>
            </a:extLst>
          </p:cNvPr>
          <p:cNvSpPr txBox="1"/>
          <p:nvPr/>
        </p:nvSpPr>
        <p:spPr>
          <a:xfrm>
            <a:off x="582213" y="3078192"/>
            <a:ext cx="2531165" cy="3139321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Características del personaje principal: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6054D6F-5E10-30D2-A762-ACA702EE49D2}"/>
              </a:ext>
            </a:extLst>
          </p:cNvPr>
          <p:cNvSpPr txBox="1"/>
          <p:nvPr/>
        </p:nvSpPr>
        <p:spPr>
          <a:xfrm>
            <a:off x="7682662" y="2893902"/>
            <a:ext cx="3459955" cy="3231654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sz="2400" dirty="0"/>
              <a:t>Tema central del cuento: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09E28DF-C403-5420-D31D-4CAC5FA567EA}"/>
              </a:ext>
            </a:extLst>
          </p:cNvPr>
          <p:cNvSpPr txBox="1"/>
          <p:nvPr/>
        </p:nvSpPr>
        <p:spPr>
          <a:xfrm>
            <a:off x="3891974" y="4463563"/>
            <a:ext cx="2531165" cy="1754326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Dibuja en tu cuaderno una portada para el cuento de “Rosa Caramelo”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187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B6DE1-2B89-FAC8-3E23-B0767B68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58" y="1"/>
            <a:ext cx="11672818" cy="2191934"/>
          </a:xfrm>
        </p:spPr>
        <p:txBody>
          <a:bodyPr>
            <a:normAutofit/>
          </a:bodyPr>
          <a:lstStyle/>
          <a:p>
            <a:r>
              <a:rPr lang="es-CL" sz="3600" dirty="0"/>
              <a:t>Ahora identifica las palabras destacadas del texto, escríbelas en tu cuaderno y completa el siguiente cuadro: (debes hacer un cuadro por palabra)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F55A351-1D5A-DCEE-528C-59F8285BC9A4}"/>
              </a:ext>
            </a:extLst>
          </p:cNvPr>
          <p:cNvGraphicFramePr>
            <a:graphicFrameLocks noGrp="1"/>
          </p:cNvGraphicFramePr>
          <p:nvPr/>
        </p:nvGraphicFramePr>
        <p:xfrm>
          <a:off x="2023250" y="2191935"/>
          <a:ext cx="8255715" cy="366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1425">
                  <a:extLst>
                    <a:ext uri="{9D8B030D-6E8A-4147-A177-3AD203B41FA5}">
                      <a16:colId xmlns:a16="http://schemas.microsoft.com/office/drawing/2014/main" val="476924822"/>
                    </a:ext>
                  </a:extLst>
                </a:gridCol>
                <a:gridCol w="7014290">
                  <a:extLst>
                    <a:ext uri="{9D8B030D-6E8A-4147-A177-3AD203B41FA5}">
                      <a16:colId xmlns:a16="http://schemas.microsoft.com/office/drawing/2014/main" val="235500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Palabra: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27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Significado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633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Oración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027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Dibujo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1764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7292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103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TALLER DE COMPRENSIÓN 3</vt:lpstr>
      <vt:lpstr>Leamos nuevamente el texto “Rosa Caramelo” y realiza las actividades del libro.</vt:lpstr>
      <vt:lpstr>Completa el siguiente esquema de comprensión:</vt:lpstr>
      <vt:lpstr>Ahora identifica las palabras destacadas del texto, escríbelas en tu cuaderno y completa el siguiente cuadro: (debes hacer un cuadro por palabra)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2025-03-24T00:37:39Z</dcterms:created>
  <dcterms:modified xsi:type="dcterms:W3CDTF">2025-04-14T14:32:24Z</dcterms:modified>
</cp:coreProperties>
</file>