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E6C50-F48C-C21F-FC88-696576EB4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B2CEEE-7477-1DD8-DCB9-BDD14471B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7567A7-4F26-EDE6-945E-FB9E68D4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DD3-924F-484D-8CEF-DF0B8D06E4E7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DC08B1-4BF0-8BA6-23E8-AF972BA1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C61D46-F8A3-D587-B20A-4B25420E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C914-2D46-4586-9DB7-00184F157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60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597E5-F43E-868F-2BDC-15FCCA14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5310C4-6623-1FC9-3BF7-615AD8E45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43FF3D-7278-36C6-B428-32412336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DD3-924F-484D-8CEF-DF0B8D06E4E7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9E878A-4161-BFD6-ACAC-E809FCD8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D82EA5-D1D6-A92A-2AB9-296AAF24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C914-2D46-4586-9DB7-00184F157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7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0961AD-08B6-B6A3-9896-8E1BC78CB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E21C10-5434-BFDE-431C-47E99B8A8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340FE0-AC2A-484C-A32C-E0FAD10B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DD3-924F-484D-8CEF-DF0B8D06E4E7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4CFDC2-5C02-5DA4-6807-7836004A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91DB7-6766-6443-C6CC-8F44F39F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C914-2D46-4586-9DB7-00184F157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5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4DC0E-1B2E-503F-9517-3F297025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FA365-182E-7B5A-B4EB-FEF8225B3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825E1-4C55-FE43-DC63-53786E1B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DD3-924F-484D-8CEF-DF0B8D06E4E7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7E4E1B-C259-1360-3073-67A8118A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79ACB7-D756-AAD7-41A3-EA934E62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C914-2D46-4586-9DB7-00184F157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693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AEB77-F406-64CA-F1FF-FCDBB9D8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A57643-E254-565A-4875-93C74AB66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1EEFC9-5D7A-3C83-3207-A183F848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DD3-924F-484D-8CEF-DF0B8D06E4E7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FC9BF0-1A65-3819-CC62-F3960A90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4EEEBB-8BE2-C3B0-BE7D-E8439E39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C914-2D46-4586-9DB7-00184F157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42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9FF32-2AAE-C537-2A51-BD3B6759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67229-C733-E842-F57B-9936DAC5B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B8D331-AE8C-5DF7-9579-DFEF51612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7D16EA-6C24-EEC4-07B5-609BF5A9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DD3-924F-484D-8CEF-DF0B8D06E4E7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758E2A-B106-153D-1FB0-EBE92747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BB3567-82A3-00DC-D093-B7DC8C0F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C914-2D46-4586-9DB7-00184F157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782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5C562-2DBC-2513-095B-516F340C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A7A4E8-DC3F-0001-58B7-CA5CD073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926F5C-5FF5-54C0-E85C-C7F90E728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EE84A4-A032-BA7B-156A-F781AFC78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66048E-5E58-912A-784C-99DD31131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D27FA5-FFA5-E53F-5AF1-D1CA8F59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DD3-924F-484D-8CEF-DF0B8D06E4E7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4EDED9-1F9E-A527-10B9-245F9398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DC1484-A668-32EC-8212-A91510FC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C914-2D46-4586-9DB7-00184F157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615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193E8-6098-FF7A-5E82-34F5E733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3A49F1-2E2B-D579-E999-D9EEE643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DD3-924F-484D-8CEF-DF0B8D06E4E7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DEC480-7D48-6CD3-C227-4E95E692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211830-8B1A-E081-8082-E8F54E58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C914-2D46-4586-9DB7-00184F157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618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21857D-FF7E-21E7-776A-27E0287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DD3-924F-484D-8CEF-DF0B8D06E4E7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B6067A-3728-5374-E72C-2BA72603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550A7F-20E1-7D87-2A62-6504A5CA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C914-2D46-4586-9DB7-00184F157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72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F7C29-CCF4-E8B3-820E-4BCC5F6B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51C47A-1069-464D-597A-01629D0B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63142A-E8D9-011E-7EDF-73A987758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0E7FB-FA63-C74C-7527-12207BAE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DD3-924F-484D-8CEF-DF0B8D06E4E7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1223A6-A96B-B1DD-AF9B-03AF0E54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AA2AD7-CBF7-CA70-99FC-71D7F8B4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C914-2D46-4586-9DB7-00184F157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378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D2732-5D0D-9BD5-9A7C-C2DD0FDE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DE083A-BCEF-CF23-12E0-A751CD724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32D670-13A6-544E-31B2-16A3B0CE6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BCCCE4-A481-851C-02E1-2C2A39C0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DD3-924F-484D-8CEF-DF0B8D06E4E7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72583D-95B9-51AE-D989-6BF7E190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D08D9-FB17-0645-0EBF-946584FA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C914-2D46-4586-9DB7-00184F157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400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D96DB-AF4B-1949-21D3-8BD300D1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DA05AD-2E39-9FA4-D17D-2E8F3AEE5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DABA6-5A11-8C44-E0DD-C1D236925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3DD3-924F-484D-8CEF-DF0B8D06E4E7}" type="datetimeFigureOut">
              <a:rPr lang="es-CL" smtClean="0"/>
              <a:t>07-04-2025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A8F2F6-00C2-B4E2-9F40-86A52C4A3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3F2646-0C83-5D66-A631-2E6825BD9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C914-2D46-4586-9DB7-00184F157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54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TALLER DE COMPRENSIÓN 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Utilizo la Técnica de comprensión de Recapitular para comprender un texto</a:t>
            </a:r>
          </a:p>
          <a:p>
            <a:r>
              <a:rPr lang="es-CL" dirty="0"/>
              <a:t>4° BÁSICO</a:t>
            </a:r>
          </a:p>
          <a:p>
            <a:r>
              <a:rPr lang="es-CL" dirty="0"/>
              <a:t>08-04-2025</a:t>
            </a:r>
          </a:p>
        </p:txBody>
      </p:sp>
    </p:spTree>
    <p:extLst>
      <p:ext uri="{BB962C8B-B14F-4D97-AF65-F5344CB8AC3E}">
        <p14:creationId xmlns:p14="http://schemas.microsoft.com/office/powerpoint/2010/main" val="140398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42" y="107302"/>
            <a:ext cx="6304385" cy="1096347"/>
          </a:xfrm>
        </p:spPr>
        <p:txBody>
          <a:bodyPr>
            <a:normAutofit fontScale="90000"/>
          </a:bodyPr>
          <a:lstStyle/>
          <a:p>
            <a:r>
              <a:rPr lang="es-CL" dirty="0"/>
              <a:t>Leamos el texto de la página 22 “La pequeña yagan” 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6B2529-B39A-8E37-C7B2-221D70DF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39" y="1166327"/>
            <a:ext cx="5282877" cy="56539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51D419-86AA-9617-F172-4BAF669A6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162" y="54753"/>
            <a:ext cx="5647960" cy="64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4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0A26B9-9BE5-22E3-1485-DB0698ED3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777"/>
          <a:stretch/>
        </p:blipFill>
        <p:spPr>
          <a:xfrm>
            <a:off x="221082" y="354562"/>
            <a:ext cx="6102869" cy="57709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5F9AB95-C96F-9042-6AF5-D0866E022E14}"/>
              </a:ext>
            </a:extLst>
          </p:cNvPr>
          <p:cNvGrpSpPr/>
          <p:nvPr/>
        </p:nvGrpSpPr>
        <p:grpSpPr>
          <a:xfrm>
            <a:off x="6323951" y="209938"/>
            <a:ext cx="5637894" cy="6256175"/>
            <a:chOff x="6323951" y="209938"/>
            <a:chExt cx="5637894" cy="625617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F8028AD-3615-ABC6-77A0-971719CAB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3951" y="4194108"/>
              <a:ext cx="5474451" cy="2272005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5269A5C-39A2-CBA0-C33F-07627B0F0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1751"/>
            <a:stretch/>
          </p:blipFill>
          <p:spPr>
            <a:xfrm>
              <a:off x="6323951" y="209938"/>
              <a:ext cx="5637894" cy="3923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947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9897"/>
          </a:xfrm>
        </p:spPr>
        <p:txBody>
          <a:bodyPr>
            <a:normAutofit fontScale="90000"/>
          </a:bodyPr>
          <a:lstStyle/>
          <a:p>
            <a:r>
              <a:rPr lang="es-CL" sz="2800" dirty="0"/>
              <a:t>Ahora identifica los párrafos del texto encerrándolos.  Luego copia este cuadro en la hoja que te entregará la profesora y completa con la idea central de cada párrafo: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730793" y="915611"/>
          <a:ext cx="1018177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864">
                  <a:extLst>
                    <a:ext uri="{9D8B030D-6E8A-4147-A177-3AD203B41FA5}">
                      <a16:colId xmlns:a16="http://schemas.microsoft.com/office/drawing/2014/main" val="3352025376"/>
                    </a:ext>
                  </a:extLst>
                </a:gridCol>
                <a:gridCol w="8593910">
                  <a:extLst>
                    <a:ext uri="{9D8B030D-6E8A-4147-A177-3AD203B41FA5}">
                      <a16:colId xmlns:a16="http://schemas.microsoft.com/office/drawing/2014/main" val="3398813685"/>
                    </a:ext>
                  </a:extLst>
                </a:gridCol>
              </a:tblGrid>
              <a:tr h="473377">
                <a:tc>
                  <a:txBody>
                    <a:bodyPr/>
                    <a:lstStyle/>
                    <a:p>
                      <a:r>
                        <a:rPr lang="es-CL" dirty="0"/>
                        <a:t>Párrafo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235835"/>
                  </a:ext>
                </a:extLst>
              </a:tr>
              <a:tr h="473377">
                <a:tc>
                  <a:txBody>
                    <a:bodyPr/>
                    <a:lstStyle/>
                    <a:p>
                      <a:r>
                        <a:rPr lang="es-CL" dirty="0"/>
                        <a:t>Párrafo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936154"/>
                  </a:ext>
                </a:extLst>
              </a:tr>
              <a:tr h="473377">
                <a:tc>
                  <a:txBody>
                    <a:bodyPr/>
                    <a:lstStyle/>
                    <a:p>
                      <a:r>
                        <a:rPr lang="es-CL" dirty="0"/>
                        <a:t>Párrafo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083439"/>
                  </a:ext>
                </a:extLst>
              </a:tr>
              <a:tr h="473377">
                <a:tc>
                  <a:txBody>
                    <a:bodyPr/>
                    <a:lstStyle/>
                    <a:p>
                      <a:r>
                        <a:rPr lang="es-CL" dirty="0"/>
                        <a:t>Párrafo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878744"/>
                  </a:ext>
                </a:extLst>
              </a:tr>
              <a:tr h="473377">
                <a:tc>
                  <a:txBody>
                    <a:bodyPr/>
                    <a:lstStyle/>
                    <a:p>
                      <a:r>
                        <a:rPr lang="es-CL" dirty="0"/>
                        <a:t>Párrafo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261306"/>
                  </a:ext>
                </a:extLst>
              </a:tr>
              <a:tr h="473377">
                <a:tc>
                  <a:txBody>
                    <a:bodyPr/>
                    <a:lstStyle/>
                    <a:p>
                      <a:r>
                        <a:rPr lang="es-CL" dirty="0"/>
                        <a:t>Párrafo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273846"/>
                  </a:ext>
                </a:extLst>
              </a:tr>
              <a:tr h="473377">
                <a:tc>
                  <a:txBody>
                    <a:bodyPr/>
                    <a:lstStyle/>
                    <a:p>
                      <a:r>
                        <a:rPr lang="es-CL" dirty="0"/>
                        <a:t>Párrafo</a:t>
                      </a:r>
                      <a:r>
                        <a:rPr lang="es-CL" baseline="0" dirty="0"/>
                        <a:t> 7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228127"/>
                  </a:ext>
                </a:extLst>
              </a:tr>
              <a:tr h="473377">
                <a:tc>
                  <a:txBody>
                    <a:bodyPr/>
                    <a:lstStyle/>
                    <a:p>
                      <a:r>
                        <a:rPr lang="es-CL" dirty="0"/>
                        <a:t>Párrafo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856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433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TALLER DE COMPRENSIÓN 4</vt:lpstr>
      <vt:lpstr>Leamos el texto de la página 22 “La pequeña yagan” :</vt:lpstr>
      <vt:lpstr>Presentación de PowerPoint</vt:lpstr>
      <vt:lpstr>Ahora identifica los párrafos del texto encerrándolos.  Luego copia este cuadro en la hoja que te entregará la profesora y completa con la idea central de cada párrafo: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 Tobar</dc:creator>
  <cp:lastModifiedBy>pablo espinosa perez</cp:lastModifiedBy>
  <cp:revision>1</cp:revision>
  <dcterms:created xsi:type="dcterms:W3CDTF">2025-04-07T15:21:49Z</dcterms:created>
  <dcterms:modified xsi:type="dcterms:W3CDTF">2025-04-07T16:48:11Z</dcterms:modified>
</cp:coreProperties>
</file>