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E3CBB2-001F-626A-883E-533A8EBE1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6F9236-2D88-E95A-49E8-45C628C6A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46957A-B5F1-A1D1-C69F-9C901442C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5A7F-9771-4807-AB5E-E3100A66D127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950031-0B66-2803-C3AF-BCD564E11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F1B42E-D19C-386F-9C18-474850FE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B10F-945E-47B8-83CE-BBAD9B9772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398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9247F-7626-AC67-D6FC-C8E3DC958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203EF8-F11C-51E2-1CF6-57B79BFBC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89CD39-E98C-3673-9E28-D4AC0CC59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5A7F-9771-4807-AB5E-E3100A66D127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9576E6-1CB3-B862-5DA8-1DCD3AC11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1577A6-8BBA-B03D-C4BC-ABE6AD26A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B10F-945E-47B8-83CE-BBAD9B9772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495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A24F27-CBAA-BA78-6906-E04955377A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C1B144-A739-CD5B-97A1-AF9ECE5A7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C769A1-1CA2-67CB-C6B9-8BE4B2402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5A7F-9771-4807-AB5E-E3100A66D127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E060B4-FE1C-15FF-C59C-8D984953D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7E1F1B-8315-3313-9139-3F9F39644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B10F-945E-47B8-83CE-BBAD9B9772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904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7F2723-0E55-5CD1-5ABB-93F9AC8FF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49F54E-9C17-2068-7CBA-378881578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355DA7-7F77-2C69-D026-7399235C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5A7F-9771-4807-AB5E-E3100A66D127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735730-C208-223B-6D7E-A75A7DE94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9978BE-532D-5BA6-CFA3-11B22153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B10F-945E-47B8-83CE-BBAD9B9772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501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AE52D8-FE4E-F623-DA62-71C998377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6575B0-0558-AC65-B166-8231BAC70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43F0EE-5CD0-4598-1C22-01FF972B3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5A7F-9771-4807-AB5E-E3100A66D127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A3A0F6-AE31-6849-90E8-C1090492F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59C426-AEAB-E328-6A9C-FD3CC6AD5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B10F-945E-47B8-83CE-BBAD9B9772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9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CD01B0-A67D-6871-9F07-D0B9403B3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BEC58F-FB3B-8054-E756-6F8B83F5EA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D06FB5-054A-8465-59C9-9910C8D0C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C3DAD0-2A7F-9820-544A-B0D4EEF5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5A7F-9771-4807-AB5E-E3100A66D127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A6E1BA-9606-73C1-1349-BCC74D3EE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9100CC-15E6-6D4A-CA22-C895BACB5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B10F-945E-47B8-83CE-BBAD9B9772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206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0D9749-BA49-3441-BCF0-47D05C570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04D204-A0F7-4BDC-55AB-3B83C2449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853D92-14DD-75C2-6F41-AE8A02E26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320F17E-3DDC-9901-FA8A-466C1162D0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08585E6-CA3E-BE71-F711-C2C721BBE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2A65BAD-A36F-1583-2BA8-3227E9DF1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5A7F-9771-4807-AB5E-E3100A66D127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9FF3CC6-302C-F9F3-5F6B-1F45DFAB6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BFF8BE2-D7AF-941E-B72E-2DD3C86ED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B10F-945E-47B8-83CE-BBAD9B9772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881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5725D5-5C22-DBC4-625A-05DD4D271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D82DDD-9AE0-1844-3D69-2D3DA8698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5A7F-9771-4807-AB5E-E3100A66D127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F7B1FC1-831B-1917-870D-BAE3D14A3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EC65708-C1A4-D8CE-CA8A-1A7846A88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B10F-945E-47B8-83CE-BBAD9B9772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702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C3488A-A91D-892B-FA41-F1C5462BB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5A7F-9771-4807-AB5E-E3100A66D127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54ABC6D-65E3-3A33-FAFE-BEBF42F13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BD2B0DB-FBDF-6F32-3796-9C9857DA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B10F-945E-47B8-83CE-BBAD9B9772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2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E5311-8E10-8927-932E-CEC88FB23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098421-B645-C6C5-040F-BEA3032E8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F0E449-1182-B80C-9DC1-83DCEC48B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58A303-A36E-0B1A-171A-CB2B31958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5A7F-9771-4807-AB5E-E3100A66D127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04A28D-7CAD-26FF-93AC-C41B4D47C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36461D-0CA2-E2F5-3912-89309979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B10F-945E-47B8-83CE-BBAD9B9772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2335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F69912-6A5E-C789-A2FE-5D12DB8FA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A640D49-C289-50D4-FA2A-2572CDB9D7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67CAA94-47BD-C0E1-1B56-F922BBE70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BEB2AF-0550-944C-0187-045E79AB1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5A7F-9771-4807-AB5E-E3100A66D127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99BA33-1605-8255-ABCF-06A25ADB3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B1F243-F4A7-2835-E815-7931B442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B10F-945E-47B8-83CE-BBAD9B9772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38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16CA217-BA05-32FF-9912-B3F736AB4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7AC4DF-AF7B-CC7F-5B61-A2F7ADFEC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378EA5-1D96-4235-E69C-EC01146B9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45A7F-9771-4807-AB5E-E3100A66D127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CF12D3-9FB9-AC1F-E9E6-5C72AB5341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EB3381-1EA1-F1EB-AA6D-AC74E68C41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3B10F-945E-47B8-83CE-BBAD9B9772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811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Utilizo Técnicas de comprensión: Secuenciar.</a:t>
            </a:r>
          </a:p>
          <a:p>
            <a:r>
              <a:rPr lang="es-CL" dirty="0"/>
              <a:t>09-04-2025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324910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3027" y="170630"/>
            <a:ext cx="11227287" cy="1382537"/>
          </a:xfrm>
        </p:spPr>
        <p:txBody>
          <a:bodyPr>
            <a:normAutofit fontScale="90000"/>
          </a:bodyPr>
          <a:lstStyle/>
          <a:p>
            <a:r>
              <a:rPr lang="es-CL" sz="3600" dirty="0"/>
              <a:t>Realiza la secuencia del texto “La pequeña yagan”: Copia esta secuencia en la hoja y escribe con tus palabras la historia ordenando por secuencia.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783639" y="1688295"/>
          <a:ext cx="9959703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59703">
                  <a:extLst>
                    <a:ext uri="{9D8B030D-6E8A-4147-A177-3AD203B41FA5}">
                      <a16:colId xmlns:a16="http://schemas.microsoft.com/office/drawing/2014/main" val="3903044365"/>
                    </a:ext>
                  </a:extLst>
                </a:gridCol>
              </a:tblGrid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Primero…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86239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Después…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185298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Más tarde…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760692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Luego…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504617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Finalmente…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2695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A52909-B853-8E57-F487-50494FFC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Luego realiza los dibujos según lo que escribiste en cada secuencia.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05948E0-E46B-C714-B403-178C921A6427}"/>
              </a:ext>
            </a:extLst>
          </p:cNvPr>
          <p:cNvGraphicFramePr>
            <a:graphicFrameLocks noGrp="1"/>
          </p:cNvGraphicFramePr>
          <p:nvPr/>
        </p:nvGraphicFramePr>
        <p:xfrm>
          <a:off x="783639" y="1688295"/>
          <a:ext cx="9959703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59703">
                  <a:extLst>
                    <a:ext uri="{9D8B030D-6E8A-4147-A177-3AD203B41FA5}">
                      <a16:colId xmlns:a16="http://schemas.microsoft.com/office/drawing/2014/main" val="3903044365"/>
                    </a:ext>
                  </a:extLst>
                </a:gridCol>
              </a:tblGrid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Primero…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86239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Después…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185298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Más tarde…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760692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Luego…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504617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Finalmente…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2695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83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F6BE9-73E8-278E-A3DA-4B1109C2A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diferencias existen entre la TCL de secuenciar y recapitular?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62EA08-4984-CD85-6047-9EDD8EA93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689916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</Words>
  <Application>Microsoft Office PowerPoint</Application>
  <PresentationFormat>Panorámica</PresentationFormat>
  <Paragraphs>18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TALLER DE COMPRENSIÓN 5</vt:lpstr>
      <vt:lpstr>Realiza la secuencia del texto “La pequeña yagan”: Copia esta secuencia en la hoja y escribe con tus palabras la historia ordenando por secuencia.</vt:lpstr>
      <vt:lpstr>Luego realiza los dibujos según lo que escribiste en cada secuencia.</vt:lpstr>
      <vt:lpstr>¿Qué diferencias existen entre la TCL de secuenciar y recapitular?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2025-04-07T15:27:04Z</dcterms:created>
  <dcterms:modified xsi:type="dcterms:W3CDTF">2025-04-07T16:47:33Z</dcterms:modified>
</cp:coreProperties>
</file>