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9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E6ACFF-BE3C-DAB9-B9CE-727A38F4F6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Pensiones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66302E0-C2F0-E4EA-54F5-A8020D2ADD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Profesor: Doris Aravena Smith</a:t>
            </a:r>
          </a:p>
          <a:p>
            <a:r>
              <a:rPr lang="es-ES" dirty="0"/>
              <a:t>Curso: 4° medio común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98836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6F5A3D-62B5-193A-BD5A-4DA95D3FA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Cálculo de pensión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78FE1E-D94C-DB26-8E89-7C23C18D7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Para calcular la pensión del trabajador debo aplicar la siguiente fórmula:</a:t>
            </a:r>
          </a:p>
          <a:p>
            <a:endParaRPr lang="es-ES" sz="2400" dirty="0"/>
          </a:p>
          <a:p>
            <a:r>
              <a:rPr lang="es-ES" sz="2400" dirty="0"/>
              <a:t> (Sueldo Promedio x años cotizados x tasa de reemplazo) / 12</a:t>
            </a:r>
          </a:p>
          <a:p>
            <a:endParaRPr lang="es-ES" sz="2400" dirty="0"/>
          </a:p>
          <a:p>
            <a:r>
              <a:rPr lang="es-CL" sz="2400" dirty="0"/>
              <a:t>$435.000 x 3 años x 0,60 = $783.000</a:t>
            </a:r>
          </a:p>
          <a:p>
            <a:r>
              <a:rPr lang="es-CL" sz="2400" dirty="0"/>
              <a:t>$783.000 / 12 = $65.250</a:t>
            </a:r>
          </a:p>
          <a:p>
            <a:r>
              <a:rPr lang="es-CL" sz="2400" dirty="0"/>
              <a:t>La pensión del trabajador será de $65.250</a:t>
            </a:r>
          </a:p>
        </p:txBody>
      </p:sp>
    </p:spTree>
    <p:extLst>
      <p:ext uri="{BB962C8B-B14F-4D97-AF65-F5344CB8AC3E}">
        <p14:creationId xmlns:p14="http://schemas.microsoft.com/office/powerpoint/2010/main" val="2528011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30DD6-8354-3EB8-D72D-00E67F4C4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ejercicio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1D0E8F-130C-1379-C75B-0E5929657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Calcule la pensión de un trabajador que tiene un sueldo promedio de $980.000 y tiene 16 años cotizados  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1758981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3AE648-CF9E-568E-CA53-1FD05343E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significa el término pensión?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975214-5C3B-C0E9-7F20-8B8D9865E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7454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3B7C-3792-0F5B-E3AE-C2CFEDCAC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significa el término pensión?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74D265-2382-56F7-28D9-D0DDDD9B2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En general la pensión se entiende como un seguro social frente a los riesgos laborales (desempleo, accidente de trabajo, enfermedad, seguro medico, invalidez) o contra la vejez (jubilación) u otras circunstancias sobrevenidas que generan dependencia como la discapacidad, viudez, orfandad u otras.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809112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EDCC4E-E3C8-C096-A770-5892B7C7A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monto de la pensión se calcula en función de: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53E82D-8D4F-3A7E-9F94-E7374091A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703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97AECC-890C-6F24-DA4D-6C9ED8EB5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monto de la pensión se calcula en función de: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87E267-73E8-D8FE-1A84-C159B345E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800" dirty="0"/>
              <a:t>El salario promedio </a:t>
            </a:r>
          </a:p>
          <a:p>
            <a:r>
              <a:rPr lang="es-ES" sz="2800" dirty="0"/>
              <a:t>Los años cotizados al sistema de pensiones </a:t>
            </a:r>
          </a:p>
          <a:p>
            <a:r>
              <a:rPr lang="es-ES" sz="2800" dirty="0"/>
              <a:t>La tasa de reemplazo, un porcentaje determinado por el gobierno</a:t>
            </a:r>
          </a:p>
          <a:p>
            <a:r>
              <a:rPr lang="es-ES" sz="2800" dirty="0"/>
              <a:t>Las tasas de mortalidad, que son la expectativa de vida de las personas </a:t>
            </a:r>
          </a:p>
          <a:p>
            <a:r>
              <a:rPr lang="es-ES" sz="2800" dirty="0"/>
              <a:t>La modalidad de pensión, que puede ser Retiro Programado o Renta Vitalicia 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551414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9D5F77-9688-B04D-FBF5-14D38A50C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¿cómo se calcula el monto de pensión?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31B33A-40B2-AA23-1D50-9ED1A3C64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La formula para calcular el monto de pensión es:</a:t>
            </a:r>
          </a:p>
          <a:p>
            <a:endParaRPr lang="es-ES" sz="2800" dirty="0"/>
          </a:p>
          <a:p>
            <a:r>
              <a:rPr lang="es-ES" sz="2800" dirty="0"/>
              <a:t>(Sueldo Promedio x años cotizados x tasa de reemplazo) / 12 </a:t>
            </a:r>
          </a:p>
          <a:p>
            <a:endParaRPr lang="es-ES" sz="2800" dirty="0"/>
          </a:p>
          <a:p>
            <a:r>
              <a:rPr lang="es-ES" sz="2800" dirty="0"/>
              <a:t>En Chile la tasa de reemplazo actual es del 60%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3239092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F41DD5-1A4B-1F60-8DE3-FB1466A4C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es sueldo promedio?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BB0B45-473A-BCB3-559D-7A2DBB91C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56692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E02921-8306-9CEC-9A25-84D3159E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es sueldo promedio?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3B49EB-873F-12A5-4EDD-A9CE88E8D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Es el monto de dinero que recibe un trabajador en promedio por su trabajo en un determinado periodo de tiempo. </a:t>
            </a:r>
          </a:p>
          <a:p>
            <a:r>
              <a:rPr lang="es-ES" sz="3200" dirty="0"/>
              <a:t>Se calcula dividiendo los ingresos totales de todos los trabajadores de un país entre el numero total de trabajadores 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768953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20F8DE-4D64-A6EA-0519-29DAB3FCD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Calcula la pensión de un trabajador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2E86B6-0960-88B7-CF2A-7A705A5F1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200" dirty="0"/>
              <a:t>Calcula la pensión de un trabajador que tiene un sueldo promedio de $435.000 con 3 años cotizados  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62895497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49</TotalTime>
  <Words>342</Words>
  <Application>Microsoft Office PowerPoint</Application>
  <PresentationFormat>Panorámica</PresentationFormat>
  <Paragraphs>35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Gill Sans MT</vt:lpstr>
      <vt:lpstr>Impact</vt:lpstr>
      <vt:lpstr>Distintivo</vt:lpstr>
      <vt:lpstr>Pensiones</vt:lpstr>
      <vt:lpstr>¿qué significa el término pensión?</vt:lpstr>
      <vt:lpstr>¿qué significa el término pensión?</vt:lpstr>
      <vt:lpstr>El monto de la pensión se calcula en función de:</vt:lpstr>
      <vt:lpstr>El monto de la pensión se calcula en función de:</vt:lpstr>
      <vt:lpstr>¿cómo se calcula el monto de pensión?</vt:lpstr>
      <vt:lpstr>¿qué es sueldo promedio?</vt:lpstr>
      <vt:lpstr>¿qué es sueldo promedio?</vt:lpstr>
      <vt:lpstr>Calcula la pensión de un trabajador</vt:lpstr>
      <vt:lpstr>Cálculo de pensión </vt:lpstr>
      <vt:lpstr>ejercicio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dorelena</dc:creator>
  <cp:lastModifiedBy>pablo espinosa perez</cp:lastModifiedBy>
  <cp:revision>2</cp:revision>
  <dcterms:created xsi:type="dcterms:W3CDTF">2025-04-10T18:44:52Z</dcterms:created>
  <dcterms:modified xsi:type="dcterms:W3CDTF">2025-04-14T14:03:34Z</dcterms:modified>
</cp:coreProperties>
</file>