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5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6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11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93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 </a:t>
            </a:r>
            <a:br>
              <a:rPr lang="es-CL" dirty="0"/>
            </a:br>
            <a:r>
              <a:rPr lang="es-CL" dirty="0"/>
              <a:t>2° BÁSICO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2029"/>
            <a:ext cx="4399521" cy="31142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26" y="3065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7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178" y="1296785"/>
            <a:ext cx="10450286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>
                <a:latin typeface="Cambria" panose="02040503050406030204" pitchFamily="18" charset="0"/>
                <a:ea typeface="Cambria" panose="02040503050406030204" pitchFamily="18" charset="0"/>
              </a:rPr>
              <a:t>Actividad 6:</a:t>
            </a:r>
            <a:br>
              <a:rPr lang="es-CL" sz="7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s-CL" sz="6000" dirty="0">
                <a:latin typeface="Cambria" panose="02040503050406030204" pitchFamily="18" charset="0"/>
                <a:ea typeface="Cambria" panose="02040503050406030204" pitchFamily="18" charset="0"/>
              </a:rPr>
              <a:t>Paisajes chilenos</a:t>
            </a:r>
            <a:r>
              <a:rPr lang="es-CL" sz="5300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42" y="3289955"/>
            <a:ext cx="4905358" cy="28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8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2755" y="587159"/>
            <a:ext cx="10178322" cy="5408023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182840" y="34856"/>
            <a:ext cx="110387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36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Desafío: </a:t>
            </a:r>
          </a:p>
          <a:p>
            <a:pPr algn="ctr"/>
            <a:r>
              <a:rPr lang="es-CL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Puedes colorear un paisaje que conozcas de Chile. 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1.- Recuerda un paisaje que conozcas de Chile. 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2.- Coloréalo en tu cuaderno. </a:t>
            </a:r>
          </a:p>
          <a:p>
            <a:endParaRPr lang="es-CL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3.- ¿Cómo se llama ese lugar? </a:t>
            </a:r>
          </a:p>
          <a:p>
            <a:r>
              <a:rPr lang="es-CL" sz="3600" dirty="0"/>
              <a:t>  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394408" y="5222798"/>
            <a:ext cx="7437749" cy="12167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dirty="0">
                <a:latin typeface="Cambria" panose="02040503050406030204" pitchFamily="18" charset="0"/>
                <a:ea typeface="Cambria" panose="02040503050406030204" pitchFamily="18" charset="0"/>
              </a:rPr>
              <a:t>MANOS A LA OBRA.</a:t>
            </a:r>
          </a:p>
        </p:txBody>
      </p:sp>
    </p:spTree>
    <p:extLst>
      <p:ext uri="{BB962C8B-B14F-4D97-AF65-F5344CB8AC3E}">
        <p14:creationId xmlns:p14="http://schemas.microsoft.com/office/powerpoint/2010/main" val="194664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 lograste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310" y="169682"/>
            <a:ext cx="5451834" cy="72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77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60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Tema de Office</vt:lpstr>
      <vt:lpstr>Artes visuales  2° BÁSICO  </vt:lpstr>
      <vt:lpstr>Actividad 6:  “Paisajes chilenos” </vt:lpstr>
      <vt:lpstr>Presentación de PowerPoint</vt:lpstr>
      <vt:lpstr>Lo lograste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GEOMETRICAS 1° BÁSICO</dc:title>
  <dc:creator>Ale</dc:creator>
  <cp:lastModifiedBy>pablo espinosa perez</cp:lastModifiedBy>
  <cp:revision>19</cp:revision>
  <dcterms:created xsi:type="dcterms:W3CDTF">2023-08-18T01:22:07Z</dcterms:created>
  <dcterms:modified xsi:type="dcterms:W3CDTF">2025-05-13T20:01:21Z</dcterms:modified>
</cp:coreProperties>
</file>