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5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5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7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2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62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11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2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5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93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3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Artes visuales </a:t>
            </a:r>
            <a:br>
              <a:rPr lang="es-CL" dirty="0"/>
            </a:br>
            <a:r>
              <a:rPr lang="es-CL" dirty="0"/>
              <a:t>2° BÁSICO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2029"/>
            <a:ext cx="4399521" cy="31142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26" y="30656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7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178" y="1296785"/>
            <a:ext cx="10450286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>
                <a:latin typeface="Cambria" panose="02040503050406030204" pitchFamily="18" charset="0"/>
                <a:ea typeface="Cambria" panose="02040503050406030204" pitchFamily="18" charset="0"/>
              </a:rPr>
              <a:t>Actividad 7:</a:t>
            </a:r>
            <a:br>
              <a:rPr lang="es-CL" sz="73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CL" sz="4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  <a:t>Figuras con plastilina</a:t>
            </a:r>
            <a:r>
              <a:rPr lang="es-CL" sz="5300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68" y="3392129"/>
            <a:ext cx="5574890" cy="29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8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2755" y="587159"/>
            <a:ext cx="10178322" cy="5408023"/>
          </a:xfrm>
        </p:spPr>
        <p:txBody>
          <a:bodyPr/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182840" y="34856"/>
            <a:ext cx="110387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Desafío: </a:t>
            </a:r>
          </a:p>
          <a:p>
            <a:pPr algn="ctr"/>
            <a:r>
              <a:rPr lang="es-C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Piensa en 3 elementos de la naturaleza. </a:t>
            </a:r>
            <a:endParaRPr lang="es-C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1.-Dibuja los 3 elementos de la naturaleza. </a:t>
            </a:r>
          </a:p>
          <a:p>
            <a:endParaRPr lang="es-C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2.- Ahora ármalos con plastilina.</a:t>
            </a:r>
          </a:p>
          <a:p>
            <a:endParaRPr lang="es-C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3.- ¿Qué te pareció la actividad? </a:t>
            </a:r>
            <a:endParaRPr lang="es-CL" sz="36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2394408" y="5667167"/>
            <a:ext cx="7437749" cy="8215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dirty="0">
                <a:latin typeface="Cambria" panose="02040503050406030204" pitchFamily="18" charset="0"/>
                <a:ea typeface="Cambria" panose="02040503050406030204" pitchFamily="18" charset="0"/>
              </a:rPr>
              <a:t>MANOS A LA OBRA.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120877" y="1720645"/>
            <a:ext cx="2743200" cy="17993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redondeado 5"/>
          <p:cNvSpPr/>
          <p:nvPr/>
        </p:nvSpPr>
        <p:spPr>
          <a:xfrm>
            <a:off x="4202199" y="1720645"/>
            <a:ext cx="2743200" cy="17993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7237102" y="1720644"/>
            <a:ext cx="2743200" cy="17993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664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 lograste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310" y="169682"/>
            <a:ext cx="5451834" cy="72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77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59</Words>
  <Application>Microsoft Office PowerPoint</Application>
  <PresentationFormat>Panorámica</PresentationFormat>
  <Paragraphs>14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Tema de Office</vt:lpstr>
      <vt:lpstr>Artes visuales  2° BÁSICO  </vt:lpstr>
      <vt:lpstr>Actividad 7:  “Figuras con plastilina” </vt:lpstr>
      <vt:lpstr>Presentación de PowerPoint</vt:lpstr>
      <vt:lpstr>Lo lograste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FormAS GEOMETRICAS 1° BÁSICO</dc:title>
  <dc:creator>Ale</dc:creator>
  <cp:lastModifiedBy>pablo espinosa perez</cp:lastModifiedBy>
  <cp:revision>21</cp:revision>
  <dcterms:created xsi:type="dcterms:W3CDTF">2023-08-18T01:22:07Z</dcterms:created>
  <dcterms:modified xsi:type="dcterms:W3CDTF">2025-05-13T20:01:37Z</dcterms:modified>
</cp:coreProperties>
</file>