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-53" y="-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CA1AB-A1B3-3BB6-6E4C-39525AA1E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566CEB-FBAC-2AA6-3458-DFBFDE8CC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C1254-D7F1-5EF3-A7B4-E1AD2954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AF56FA-ABF6-1A64-E387-6ED7BF20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35EDC-DB88-9879-D5D5-2E5A49FD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335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ACC1-1A3F-1702-75AA-3D6196382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622D8A-6BB8-A478-57C6-E7E152156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5811ED-99F2-80C5-9CB8-07627C2C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429590-C048-FBC9-E6B2-E6AC521E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98710-3DFF-D867-6C18-F8ABD81D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0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BFED89-52EE-C1B7-A059-CED67BAB8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9AE441-7F0D-7107-1B10-1871B5F28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B71BF9-EB24-874F-3E84-7DD9F43E5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FE25FE-9292-F528-6F33-F506C914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D3F3F7-D443-29BD-C1B3-D1FA03ED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409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0CE6E-BEE3-CDCB-B54B-9D0EC2A5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A30B1-CA0E-9E35-B357-1FD2CFA32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C2681F-2363-25DE-23BC-656D0658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9A58A1-FD4A-29E7-A233-DDB06756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2D7D25-3031-3FAD-C655-7C17577C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21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FB380-5E54-2A8D-AFCE-A9BB3C35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8B33EB-C852-201A-09A2-64E2906D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CA6D1A-F1B0-2AA6-3E2F-FD8B0409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4C4EA-587E-737A-1533-CE3C897B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89DDD-DE22-B700-0D46-FD4C3CA2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152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7CF87-F119-BF3D-FEA8-B6D27379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7ACBBD-4971-598D-4D6B-97348F6BD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16EAFB-107E-EE43-71C8-DC7D9BF7B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5A98F2-2EAD-3B83-0C9B-249A9E68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0783B6-005D-A45F-B6E6-5D9A4D2C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155FEE-CC47-33C8-3D9F-B5B9AD2B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74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09013-8F57-D033-153A-468D0370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DB5FA8-E3BF-86B4-77C8-DBFF59B27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25269C-B38E-5A57-E06B-68741A93D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0698F3-337F-E0E1-EB29-6D19CFD56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14DBB7-3D99-6BF4-73F6-F65BFD351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9BC714-23F3-E089-F834-249B749C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BB88F4-3209-AABB-18B8-6A08C844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1204CB-C8E9-A339-DEA9-DD0C7244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06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D0C80-B6ED-B575-C724-A79C4B99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988737-38DB-7368-CC84-74F0A931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89BBE7-2227-12A1-F87D-F638B4A3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10A619-CABB-0B84-2467-8EB27203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76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7048E6-1E12-13E1-AC01-899DA6B6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557259-5A64-D84A-10CE-D2BD776F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EBE657-12E3-1DC6-2E7F-2B279AF3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5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999F3-1C86-8272-1B86-866AF2E2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096E93-ADC8-2F0C-336E-C3AE6C65C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E38047-C81C-6FD1-91EE-817190203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43CD87-D7F6-3C29-5DD9-491C6A5D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5FF530-46CA-C605-2444-4E64D300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DE6037-CCA9-48E8-62EA-4EE9BA1E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0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495F1-0372-1DEA-D4E9-F8355A7B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F1CEAF-8E16-8473-95F3-776726AAF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ABEB88-66F9-3868-3047-2314D1F1E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7A42E9-AFC2-3758-6870-484F4975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9F58E7-19A4-FC06-50EA-8B58A591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9B9E22-3320-23E1-0339-DBF1FB48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90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A28129-AFFD-83CB-D46B-6E30B40E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A48CBA-A656-1AB6-A914-DB8A65B48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07C736-B248-D50C-597D-E8820EE23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28B7-0E41-410E-B612-4AA93A8C41E0}" type="datetimeFigureOut">
              <a:rPr lang="es-CL" smtClean="0"/>
              <a:t>16-05-2025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720CE-72EB-6D23-9A01-2612CF4D8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039B6-5A73-C971-2750-C65321285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9923-6185-43B4-95A9-52B4F10E9D9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866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3.gobiernodecanarias.org/medusa/ecoblog/yhumbert/2022/11/26/los-colores-complementari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8BC04-905D-4AD4-90E5-0DAC3BA72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38C2F1-6C1A-4947-8B23-9946326816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los colores complementarios</a:t>
            </a:r>
          </a:p>
          <a:p>
            <a:r>
              <a:rPr lang="es-CL"/>
              <a:t>16-05-2025</a:t>
            </a:r>
            <a:endParaRPr lang="es-CL" dirty="0"/>
          </a:p>
          <a:p>
            <a:r>
              <a:rPr lang="es-CL" dirty="0"/>
              <a:t>5° Básico</a:t>
            </a:r>
          </a:p>
        </p:txBody>
      </p:sp>
    </p:spTree>
    <p:extLst>
      <p:ext uri="{BB962C8B-B14F-4D97-AF65-F5344CB8AC3E}">
        <p14:creationId xmlns:p14="http://schemas.microsoft.com/office/powerpoint/2010/main" val="42821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9E005-2ABA-49B2-8697-48CBCA38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81" y="369371"/>
            <a:ext cx="11907416" cy="684568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Los colores complementarios: </a:t>
            </a:r>
            <a:r>
              <a:rPr lang="es-CL" dirty="0"/>
              <a:t>Observa la imagen y según lo que comprendas realiza las actividades.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BB76A5-CC38-48AD-88AA-2C6951565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41" y="4596004"/>
            <a:ext cx="10515600" cy="1892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600" dirty="0"/>
              <a:t>¿qué colores se emparejan?</a:t>
            </a:r>
          </a:p>
          <a:p>
            <a:pPr marL="0" indent="0" algn="ctr">
              <a:buNone/>
            </a:pPr>
            <a:r>
              <a:rPr lang="es-CL" sz="3600" dirty="0"/>
              <a:t>¿Por qué crees que son complementarios?</a:t>
            </a:r>
          </a:p>
        </p:txBody>
      </p:sp>
      <p:pic>
        <p:nvPicPr>
          <p:cNvPr id="1026" name="Picture 2" descr="Cuáles son los colores complementarios">
            <a:extLst>
              <a:ext uri="{FF2B5EF4-FFF2-40B4-BE49-F238E27FC236}">
                <a16:creationId xmlns:a16="http://schemas.microsoft.com/office/drawing/2014/main" id="{76D2A180-EE0C-4752-AFBE-9363F196E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9" t="9331" r="6723" b="10755"/>
          <a:stretch/>
        </p:blipFill>
        <p:spPr bwMode="auto">
          <a:xfrm>
            <a:off x="4016829" y="1390260"/>
            <a:ext cx="3187508" cy="299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68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041A3-E309-55B8-B2C8-1A71D6CE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Realiza lo siguiente: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F1B52D-F7EE-17FD-78DB-1471829FE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Realiza un dibujo en tu cuaderno o croquera.  Debes hacer un margen de 3 cm. 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Para colorear debes elegir una pareja de colores complementarios.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>
                <a:hlinkClick r:id="rId2"/>
              </a:rPr>
              <a:t>LOS COLORES COMPLEMENTARIOS – BLOG DE YOHANN HUMBERT (gobiernodecanarias.org)</a:t>
            </a:r>
            <a:endParaRPr lang="es-CL" sz="22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4438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84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3</vt:lpstr>
      <vt:lpstr>Los colores complementarios: Observa la imagen y según lo que comprendas realiza las actividades. </vt:lpstr>
      <vt:lpstr>Realiza lo siguiente: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2025-05-16T03:44:25Z</dcterms:created>
  <dcterms:modified xsi:type="dcterms:W3CDTF">2025-05-16T18:40:42Z</dcterms:modified>
</cp:coreProperties>
</file>