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7" autoAdjust="0"/>
    <p:restoredTop sz="94660"/>
  </p:normalViewPr>
  <p:slideViewPr>
    <p:cSldViewPr snapToGrid="0">
      <p:cViewPr>
        <p:scale>
          <a:sx n="100" d="100"/>
          <a:sy n="100" d="100"/>
        </p:scale>
        <p:origin x="-53" y="-43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ACA1AB-A1B3-3BB6-6E4C-39525AA1E4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1566CEB-FBAC-2AA6-3458-DFBFDE8CC1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8FC1254-D7F1-5EF3-A7B4-E1AD29548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E28B7-0E41-410E-B612-4AA93A8C41E0}" type="datetimeFigureOut">
              <a:rPr lang="es-CL" smtClean="0"/>
              <a:t>16-05-2025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5AF56FA-ABF6-1A64-E387-6ED7BF203A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0D35EDC-DB88-9879-D5D5-2E5A49FDF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29923-6185-43B4-95A9-52B4F10E9D9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83359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D5ACC1-1A3F-1702-75AA-3D6196382D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E622D8A-6BB8-A478-57C6-E7E1521568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15811ED-99F2-80C5-9CB8-07627C2C88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E28B7-0E41-410E-B612-4AA93A8C41E0}" type="datetimeFigureOut">
              <a:rPr lang="es-CL" smtClean="0"/>
              <a:t>16-05-2025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5429590-C048-FBC9-E6B2-E6AC521E2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5698710-3DFF-D867-6C18-F8ABD81DB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29923-6185-43B4-95A9-52B4F10E9D9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37409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4BFED89-52EE-C1B7-A059-CED67BAB81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49AE441-7F0D-7107-1B10-1871B5F280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3B71BF9-EB24-874F-3E84-7DD9F43E55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E28B7-0E41-410E-B612-4AA93A8C41E0}" type="datetimeFigureOut">
              <a:rPr lang="es-CL" smtClean="0"/>
              <a:t>16-05-2025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7FE25FE-9292-F528-6F33-F506C914F9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4D3F3F7-D443-29BD-C1B3-D1FA03EDA7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29923-6185-43B4-95A9-52B4F10E9D9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84095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C0CE6E-BEE3-CDCB-B54B-9D0EC2A5E8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C8A30B1-CA0E-9E35-B357-1FD2CFA32B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BC2681F-2363-25DE-23BC-656D0658ED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E28B7-0E41-410E-B612-4AA93A8C41E0}" type="datetimeFigureOut">
              <a:rPr lang="es-CL" smtClean="0"/>
              <a:t>16-05-2025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49A58A1-FD4A-29E7-A233-DDB0675680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62D7D25-3031-3FAD-C655-7C17577CA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29923-6185-43B4-95A9-52B4F10E9D9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93215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1FB380-5E54-2A8D-AFCE-A9BB3C350C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88B33EB-C852-201A-09A2-64E2906D5B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CA6D1A-F1B0-2AA6-3E2F-FD8B0409BA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E28B7-0E41-410E-B612-4AA93A8C41E0}" type="datetimeFigureOut">
              <a:rPr lang="es-CL" smtClean="0"/>
              <a:t>16-05-2025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F84C4EA-587E-737A-1533-CE3C897B3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2889DDD-DE22-B700-0D46-FD4C3CA212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29923-6185-43B4-95A9-52B4F10E9D9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51524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C7CF87-F119-BF3D-FEA8-B6D27379B3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37ACBBD-4971-598D-4D6B-97348F6BDB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D16EAFB-107E-EE43-71C8-DC7D9BF7B2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85A98F2-2EAD-3B83-0C9B-249A9E687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E28B7-0E41-410E-B612-4AA93A8C41E0}" type="datetimeFigureOut">
              <a:rPr lang="es-CL" smtClean="0"/>
              <a:t>16-05-2025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40783B6-005D-A45F-B6E6-5D9A4D2C8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8155FEE-CC47-33C8-3D9F-B5B9AD2B4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29923-6185-43B4-95A9-52B4F10E9D9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45749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309013-8F57-D033-153A-468D037095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5DB5FA8-E3BF-86B4-77C8-DBFF59B274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725269C-B38E-5A57-E06B-68741A93D9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C0698F3-337F-E0E1-EB29-6D19CFD565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314DBB7-3D99-6BF4-73F6-F65BFD3511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59BC714-23F3-E089-F834-249B749C7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E28B7-0E41-410E-B612-4AA93A8C41E0}" type="datetimeFigureOut">
              <a:rPr lang="es-CL" smtClean="0"/>
              <a:t>16-05-2025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5BB88F4-3209-AABB-18B8-6A08C844A0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C1204CB-C8E9-A339-DEA9-DD0C7244F1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29923-6185-43B4-95A9-52B4F10E9D9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50618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DD0C80-B6ED-B575-C724-A79C4B99A8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E988737-38DB-7368-CC84-74F0A9319C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E28B7-0E41-410E-B612-4AA93A8C41E0}" type="datetimeFigureOut">
              <a:rPr lang="es-CL" smtClean="0"/>
              <a:t>16-05-2025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689BBE7-2227-12A1-F87D-F638B4A31F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410A619-CABB-0B84-2467-8EB272039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29923-6185-43B4-95A9-52B4F10E9D9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07764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F17048E6-1E12-13E1-AC01-899DA6B6C6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E28B7-0E41-410E-B612-4AA93A8C41E0}" type="datetimeFigureOut">
              <a:rPr lang="es-CL" smtClean="0"/>
              <a:t>16-05-2025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6557259-5A64-D84A-10CE-D2BD776FD2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EEBE657-12E3-1DC6-2E7F-2B279AF3F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29923-6185-43B4-95A9-52B4F10E9D9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9538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C999F3-1C86-8272-1B86-866AF2E2B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D096E93-ADC8-2F0C-336E-C3AE6C65C6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6E38047-C81C-6FD1-91EE-817190203F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343CD87-D7F6-3C29-5DD9-491C6A5D60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E28B7-0E41-410E-B612-4AA93A8C41E0}" type="datetimeFigureOut">
              <a:rPr lang="es-CL" smtClean="0"/>
              <a:t>16-05-2025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25FF530-46CA-C605-2444-4E64D3007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BDE6037-CCA9-48E8-62EA-4EE9BA1E71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29923-6185-43B4-95A9-52B4F10E9D9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1604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8495F1-0372-1DEA-D4E9-F8355A7BB7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7DF1CEAF-8E16-8473-95F3-776726AAF6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7ABEB88-66F9-3868-3047-2314D1F1E1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F7A42E9-AFC2-3758-6870-484F4975BD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E28B7-0E41-410E-B612-4AA93A8C41E0}" type="datetimeFigureOut">
              <a:rPr lang="es-CL" smtClean="0"/>
              <a:t>16-05-2025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C9F58E7-19A4-FC06-50EA-8B58A5911C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69B9E22-3320-23E1-0339-DBF1FB485D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29923-6185-43B4-95A9-52B4F10E9D9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51900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6A28129-AFFD-83CB-D46B-6E30B40EA4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8A48CBA-A656-1AB6-A914-DB8A65B48B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307C736-B248-D50C-597D-E8820EE237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5E28B7-0E41-410E-B612-4AA93A8C41E0}" type="datetimeFigureOut">
              <a:rPr lang="es-CL" smtClean="0"/>
              <a:t>16-05-2025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C3720CE-72EB-6D23-9A01-2612CF4D8E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E039B6-5A73-C971-2750-C653212853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929923-6185-43B4-95A9-52B4F10E9D9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18661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3.gobiernodecanarias.org/medusa/ecoblog/yhumbert/2022/11/26/los-colores-complementarios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C8BC04-905D-4AD4-90E5-0DAC3BA72B1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Taller 3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C38C2F1-6C1A-4947-8B23-9946326816F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Conozco los colores complementarios</a:t>
            </a:r>
          </a:p>
          <a:p>
            <a:r>
              <a:rPr lang="es-CL"/>
              <a:t>16-05-2025</a:t>
            </a:r>
            <a:endParaRPr lang="es-CL" dirty="0"/>
          </a:p>
          <a:p>
            <a:r>
              <a:rPr lang="es-CL" dirty="0"/>
              <a:t>5° Básico</a:t>
            </a:r>
          </a:p>
        </p:txBody>
      </p:sp>
    </p:spTree>
    <p:extLst>
      <p:ext uri="{BB962C8B-B14F-4D97-AF65-F5344CB8AC3E}">
        <p14:creationId xmlns:p14="http://schemas.microsoft.com/office/powerpoint/2010/main" val="428219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49E005-2ABA-49B2-8697-48CBCA389A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081" y="369371"/>
            <a:ext cx="11907416" cy="684568"/>
          </a:xfrm>
        </p:spPr>
        <p:txBody>
          <a:bodyPr>
            <a:normAutofit fontScale="90000"/>
          </a:bodyPr>
          <a:lstStyle/>
          <a:p>
            <a:r>
              <a:rPr lang="es-CL" b="1" dirty="0"/>
              <a:t>Los colores complementarios: </a:t>
            </a:r>
            <a:r>
              <a:rPr lang="es-CL" dirty="0"/>
              <a:t>Observa la imagen y según lo que comprendas realiza las actividades.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5BB76A5-CC38-48AD-88AA-2C6951565B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641" y="4596004"/>
            <a:ext cx="10515600" cy="189262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CL" sz="3600" dirty="0"/>
              <a:t>¿qué colores se emparejan?</a:t>
            </a:r>
          </a:p>
          <a:p>
            <a:pPr marL="0" indent="0" algn="ctr">
              <a:buNone/>
            </a:pPr>
            <a:r>
              <a:rPr lang="es-CL" sz="3600" dirty="0"/>
              <a:t>¿Por qué crees que son complementarios?</a:t>
            </a:r>
          </a:p>
        </p:txBody>
      </p:sp>
      <p:pic>
        <p:nvPicPr>
          <p:cNvPr id="1026" name="Picture 2" descr="Cuáles son los colores complementarios">
            <a:extLst>
              <a:ext uri="{FF2B5EF4-FFF2-40B4-BE49-F238E27FC236}">
                <a16:creationId xmlns:a16="http://schemas.microsoft.com/office/drawing/2014/main" id="{76D2A180-EE0C-4752-AFBE-9363F196EF7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09" t="9331" r="6723" b="10755"/>
          <a:stretch/>
        </p:blipFill>
        <p:spPr bwMode="auto">
          <a:xfrm>
            <a:off x="4016829" y="1390260"/>
            <a:ext cx="3187508" cy="2990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26822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4041A3-E309-55B8-B2C8-1A71D6CE05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Realiza lo siguiente: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5F1B52D-F7EE-17FD-78DB-1471829FEA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s-CL" dirty="0"/>
              <a:t>Realiza un dibujo en tu cuaderno o croquera.  Debes hacer un margen de 3 cm. 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Para colorear debes elegir una pareja de colores complementarios.</a:t>
            </a:r>
          </a:p>
          <a:p>
            <a:pPr marL="514350" indent="-514350">
              <a:buFont typeface="+mj-lt"/>
              <a:buAutoNum type="arabicPeriod"/>
            </a:pPr>
            <a:r>
              <a:rPr lang="es-MX" sz="2200" dirty="0">
                <a:hlinkClick r:id="rId2"/>
              </a:rPr>
              <a:t>LOS COLORES COMPLEMENTARIOS – BLOG DE YOHANN HUMBERT (gobiernodecanarias.org)</a:t>
            </a:r>
            <a:endParaRPr lang="es-CL" sz="2200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89443830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84</Words>
  <Application>Microsoft Office PowerPoint</Application>
  <PresentationFormat>Panorámica</PresentationFormat>
  <Paragraphs>11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Taller 3</vt:lpstr>
      <vt:lpstr>Los colores complementarios: Observa la imagen y según lo que comprendas realiza las actividades. </vt:lpstr>
      <vt:lpstr>Realiza lo siguiente: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 Tobar</dc:creator>
  <cp:lastModifiedBy>pablo espinosa perez</cp:lastModifiedBy>
  <cp:revision>1</cp:revision>
  <dcterms:created xsi:type="dcterms:W3CDTF">2025-05-16T03:44:25Z</dcterms:created>
  <dcterms:modified xsi:type="dcterms:W3CDTF">2025-05-16T18:40:42Z</dcterms:modified>
</cp:coreProperties>
</file>