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A93DA8-44A8-612A-9C79-17707F24E6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61D383-4A83-4161-DB41-E91443C480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195DED-24FF-D82C-F7CF-13CDE88B1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22BE-157D-4AEB-B820-81FF9778DCA2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DD4CDE-9E57-2A5B-F5CB-A8DE322CC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7E0363-61F6-D951-BCE8-0FD06F789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F4CE-A0B7-42E8-8BF3-8A4EB665A2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5904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C3533E-A42E-22AF-06F1-05FC4A4F9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C1EC34B-4D03-D125-8CCE-F82F8D8F16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66D3BA-E493-8E9E-89EE-548D50262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22BE-157D-4AEB-B820-81FF9778DCA2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593429-61B0-53EC-AE53-60FFC86E1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18CBB2-75A5-84B5-3634-5FF1B952D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F4CE-A0B7-42E8-8BF3-8A4EB665A2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928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8C2C99-ADA2-FD72-FA1E-61FDEFEBCD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9B500DA-5A2F-9764-1926-D163AE3463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7A4369-7C4C-1D02-FDAA-DB0FED4C0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22BE-157D-4AEB-B820-81FF9778DCA2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EBA885-F7F0-5CE9-1FE5-AA2BA8C31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95FBEA-06D4-764A-3099-A58212911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F4CE-A0B7-42E8-8BF3-8A4EB665A2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1985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0847D4-A8BE-8045-BA27-9881AED1E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7E640E-9284-8F80-2B3B-94677971A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75B28B-DD94-52C8-A066-DCF4B182C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22BE-157D-4AEB-B820-81FF9778DCA2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B6B82E-3C2A-720B-B5EB-F0475D506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6F48B2-D615-93F8-7111-4314A6764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F4CE-A0B7-42E8-8BF3-8A4EB665A2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048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96096C-3B69-5B57-10DB-0439A04EB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8D52D0-8925-E425-B72C-0964A7A90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11794F-F88E-84A5-7019-EFF585BA6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22BE-157D-4AEB-B820-81FF9778DCA2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4A9B4A-CACC-191E-231F-D5DE161F6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4C9A15-5C2C-99F8-0948-A5B41E9B7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F4CE-A0B7-42E8-8BF3-8A4EB665A2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329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0EF661-F9E5-8F9F-F1CF-18B06A9E0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A4400A-6F15-40E4-E89D-107C99903E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FF5CC07-CEBD-4ED6-42F6-30AA514C0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E5D62A-4544-8D59-2928-5A84FA1A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22BE-157D-4AEB-B820-81FF9778DCA2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15C8C3-463C-C830-94A3-5AC32AEE4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6A4E69-58F1-B229-8425-6FF2C208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F4CE-A0B7-42E8-8BF3-8A4EB665A2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6788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31956E-B5EB-8D26-1985-29FEEE911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AC0EF0-68FB-B7F0-6A6A-1391CC816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8FE5E71-FBFE-B7F0-F527-8D174E55A2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E696658-1BB1-6DEA-EE40-3E62CFD66A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586C0C9-969B-EB0C-CB1A-5A6B8A4614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B5D45FE-7466-79FF-2FF3-FF17848C8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22BE-157D-4AEB-B820-81FF9778DCA2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156771A-6C70-E1EB-3CFC-729E1E573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0BC9358-F0F9-363E-89D2-E06E45C4A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F4CE-A0B7-42E8-8BF3-8A4EB665A2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57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4E0970-FE5C-9334-1B7E-0088FC5BC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57C3420-5225-FC59-BDC3-8EEF58526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22BE-157D-4AEB-B820-81FF9778DCA2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A88614A-1047-6E1C-C870-63219BAEB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FCA7489-361E-8D3A-8560-A646CED5A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F4CE-A0B7-42E8-8BF3-8A4EB665A2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063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11D1D7B-063E-4664-B6D4-4A12E520E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22BE-157D-4AEB-B820-81FF9778DCA2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8F99CD3-EF74-73D0-1589-795B68A9A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92AFA1F-7011-D435-19B8-18B18BDDA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F4CE-A0B7-42E8-8BF3-8A4EB665A2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255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C5FFC2-6A2B-6ACD-C0DD-95689EE70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C5F6E9-1462-76AF-65A9-C9A1CDDD6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C85C9DD-B54B-5A5B-EBD1-C60B661E3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35227E-251E-D5D7-AD5C-EC661545F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22BE-157D-4AEB-B820-81FF9778DCA2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60C693-1A40-96EA-9238-4C499B921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CBCE62-D950-C4D5-E92C-0E8AB9B2A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F4CE-A0B7-42E8-8BF3-8A4EB665A2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3183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23A706-C7E6-62E1-A6AD-06516FCF6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613969A-DB3C-9F29-CF2A-302CD458BE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9A6E853-5C71-0005-0865-E10939CA6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46DCCC-9C51-4B93-EE86-24602F03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22BE-157D-4AEB-B820-81FF9778DCA2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45D396-61A7-B2A7-2EF4-4E0A3293C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8E78E5-3524-E0D4-78FE-8E756EC6D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F4CE-A0B7-42E8-8BF3-8A4EB665A2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5637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6AFCA61-7912-F8E0-2724-CD96866D7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0E7BCB-2B6E-8C43-90B4-BF41D49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81F944-6F11-B6A4-16AD-323B6391E6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C22BE-157D-4AEB-B820-81FF9778DCA2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CDCEFF-9C54-6A94-7712-BDF2756C33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4C975D-D8CA-3498-2C72-C668F677B5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4F4CE-A0B7-42E8-8BF3-8A4EB665A2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6123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KklnjQSaOs" TargetMode="External"/><Relationship Id="rId2" Type="http://schemas.openxmlformats.org/officeDocument/2006/relationships/hyperlink" Target="https://www.youtube.com/watch?v=0DBQgb6l8v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F8075-ED23-9904-794B-7815780D80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</a:t>
            </a:r>
            <a:r>
              <a:rPr lang="es-CL"/>
              <a:t>EVALUACIÓN 2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65FB94-6EC4-01AD-6C6F-0DB2783C27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PLANIFICO SU TRABAJO DE EVALUACIÓN: “El cubismo”</a:t>
            </a:r>
          </a:p>
          <a:p>
            <a:r>
              <a:rPr lang="es-CL" dirty="0"/>
              <a:t>17-04-2025</a:t>
            </a:r>
          </a:p>
          <a:p>
            <a:r>
              <a:rPr lang="es-CL" dirty="0"/>
              <a:t>6° básico</a:t>
            </a:r>
          </a:p>
        </p:txBody>
      </p:sp>
    </p:spTree>
    <p:extLst>
      <p:ext uri="{BB962C8B-B14F-4D97-AF65-F5344CB8AC3E}">
        <p14:creationId xmlns:p14="http://schemas.microsoft.com/office/powerpoint/2010/main" val="755760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4B0380-D15E-04FE-2410-CFDF7F1DB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Veamos nuevamente el video sobre el cubismo: </a:t>
            </a:r>
            <a:r>
              <a:rPr lang="es-CL" sz="2700" dirty="0">
                <a:hlinkClick r:id="rId2"/>
              </a:rPr>
              <a:t>https://www.youtube.com/watch?v=0DBQgb6l8vg</a:t>
            </a:r>
            <a:br>
              <a:rPr lang="es-CL" sz="2700" dirty="0"/>
            </a:br>
            <a:r>
              <a:rPr lang="es-MX" sz="2800" dirty="0">
                <a:hlinkClick r:id="rId3"/>
              </a:rPr>
              <a:t>El Cubismo: características, obras y autores. Historia del Arte y de la Literatura (youtube.com)</a:t>
            </a:r>
            <a:r>
              <a:rPr lang="es-MX" sz="2800" dirty="0"/>
              <a:t> </a:t>
            </a:r>
            <a:r>
              <a:rPr lang="es-CL" sz="2700" dirty="0"/>
              <a:t> 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03F840-28C0-4DE6-C047-61B04BF71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Ahora en tu cuaderno haz un boceto de tu dibujo cubista que será el segundo trabajo evaluado.</a:t>
            </a:r>
          </a:p>
          <a:p>
            <a:endParaRPr lang="es-CL" dirty="0"/>
          </a:p>
          <a:p>
            <a:r>
              <a:rPr lang="es-CL" dirty="0"/>
              <a:t>Para ello la próxima clase deberás traer una hoja de block, lápices de colores de cera o madera; regla.  </a:t>
            </a:r>
          </a:p>
          <a:p>
            <a:endParaRPr lang="es-CL" dirty="0"/>
          </a:p>
          <a:p>
            <a:r>
              <a:rPr lang="es-CL" dirty="0"/>
              <a:t>Debes replicar tu boceto, el cual debe estar revisado por la profesora.  </a:t>
            </a:r>
          </a:p>
        </p:txBody>
      </p:sp>
    </p:spTree>
    <p:extLst>
      <p:ext uri="{BB962C8B-B14F-4D97-AF65-F5344CB8AC3E}">
        <p14:creationId xmlns:p14="http://schemas.microsoft.com/office/powerpoint/2010/main" val="1547385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115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EVALUACIÓN 2</vt:lpstr>
      <vt:lpstr>Veamos nuevamente el video sobre el cubismo: https://www.youtube.com/watch?v=0DBQgb6l8vg El Cubismo: características, obras y autores. Historia del Arte y de la Literatura (youtube.com)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2025-04-18T00:35:13Z</dcterms:created>
  <dcterms:modified xsi:type="dcterms:W3CDTF">2025-04-28T14:24:14Z</dcterms:modified>
</cp:coreProperties>
</file>