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49A4-8169-4CE2-8E49-BE953739C53E}" type="datetimeFigureOut">
              <a:rPr lang="es-CL" smtClean="0"/>
              <a:t>09-05-2025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A7EA-D326-4FE5-A406-85B6445531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037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49A4-8169-4CE2-8E49-BE953739C53E}" type="datetimeFigureOut">
              <a:rPr lang="es-CL" smtClean="0"/>
              <a:t>09-05-2025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A7EA-D326-4FE5-A406-85B6445531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28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49A4-8169-4CE2-8E49-BE953739C53E}" type="datetimeFigureOut">
              <a:rPr lang="es-CL" smtClean="0"/>
              <a:t>09-05-2025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A7EA-D326-4FE5-A406-85B6445531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442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49A4-8169-4CE2-8E49-BE953739C53E}" type="datetimeFigureOut">
              <a:rPr lang="es-CL" smtClean="0"/>
              <a:t>09-05-2025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A7EA-D326-4FE5-A406-85B6445531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127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49A4-8169-4CE2-8E49-BE953739C53E}" type="datetimeFigureOut">
              <a:rPr lang="es-CL" smtClean="0"/>
              <a:t>09-05-2025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A7EA-D326-4FE5-A406-85B6445531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64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49A4-8169-4CE2-8E49-BE953739C53E}" type="datetimeFigureOut">
              <a:rPr lang="es-CL" smtClean="0"/>
              <a:t>09-05-2025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A7EA-D326-4FE5-A406-85B6445531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99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49A4-8169-4CE2-8E49-BE953739C53E}" type="datetimeFigureOut">
              <a:rPr lang="es-CL" smtClean="0"/>
              <a:t>09-05-2025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A7EA-D326-4FE5-A406-85B6445531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89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49A4-8169-4CE2-8E49-BE953739C53E}" type="datetimeFigureOut">
              <a:rPr lang="es-CL" smtClean="0"/>
              <a:t>09-05-2025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A7EA-D326-4FE5-A406-85B6445531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363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49A4-8169-4CE2-8E49-BE953739C53E}" type="datetimeFigureOut">
              <a:rPr lang="es-CL" smtClean="0"/>
              <a:t>09-05-2025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A7EA-D326-4FE5-A406-85B6445531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85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49A4-8169-4CE2-8E49-BE953739C53E}" type="datetimeFigureOut">
              <a:rPr lang="es-CL" smtClean="0"/>
              <a:t>09-05-2025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A7EA-D326-4FE5-A406-85B6445531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05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49A4-8169-4CE2-8E49-BE953739C53E}" type="datetimeFigureOut">
              <a:rPr lang="es-CL" smtClean="0"/>
              <a:t>09-05-2025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A7EA-D326-4FE5-A406-85B6445531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87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49A4-8169-4CE2-8E49-BE953739C53E}" type="datetimeFigureOut">
              <a:rPr lang="es-CL" smtClean="0"/>
              <a:t>09-05-2025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A7EA-D326-4FE5-A406-85B6445531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018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2089" y="763571"/>
            <a:ext cx="9488798" cy="4949072"/>
          </a:xfrm>
        </p:spPr>
        <p:txBody>
          <a:bodyPr>
            <a:normAutofit fontScale="90000"/>
          </a:bodyPr>
          <a:lstStyle/>
          <a:p>
            <a:r>
              <a:rPr lang="es-CL" dirty="0"/>
              <a:t>Ciencias Naturales </a:t>
            </a:r>
            <a:br>
              <a:rPr lang="es-CL" dirty="0"/>
            </a:br>
            <a:r>
              <a:rPr lang="es-CL" dirty="0"/>
              <a:t>3° básico</a:t>
            </a: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831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69649" y="306074"/>
            <a:ext cx="77079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dirty="0">
                <a:latin typeface="Cambria" panose="02040503050406030204" pitchFamily="18" charset="0"/>
                <a:ea typeface="Cambria" panose="02040503050406030204" pitchFamily="18" charset="0"/>
              </a:rPr>
              <a:t>Aprendo 11:</a:t>
            </a:r>
          </a:p>
          <a:p>
            <a:pPr algn="ctr"/>
            <a:r>
              <a:rPr lang="es-MX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s-MX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4800" dirty="0">
                <a:latin typeface="Cambria" panose="02040503050406030204" pitchFamily="18" charset="0"/>
                <a:ea typeface="Cambria" panose="02040503050406030204" pitchFamily="18" charset="0"/>
              </a:rPr>
              <a:t>Descomposición de la luz</a:t>
            </a:r>
            <a:r>
              <a:rPr lang="es-MX" dirty="0"/>
              <a:t>.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608" y="2790333"/>
            <a:ext cx="6532063" cy="3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8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039" y="2475956"/>
            <a:ext cx="3152230" cy="28798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44718" y="631596"/>
            <a:ext cx="6857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Pregunta inicial: </a:t>
            </a:r>
          </a:p>
          <a:p>
            <a:pPr algn="ctr"/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¿En qué situaciones he visto un arcoíris? </a:t>
            </a:r>
          </a:p>
        </p:txBody>
      </p:sp>
    </p:spTree>
    <p:extLst>
      <p:ext uri="{BB962C8B-B14F-4D97-AF65-F5344CB8AC3E}">
        <p14:creationId xmlns:p14="http://schemas.microsoft.com/office/powerpoint/2010/main" val="157221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894738" y="1234911"/>
            <a:ext cx="9980023" cy="22590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  <a:t>Observemos el siguiente video: </a:t>
            </a:r>
          </a:p>
          <a:p>
            <a:pPr algn="ctr"/>
            <a:endParaRPr lang="es-C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  <a:t>https://www.youtube.com/watch?v=dSOLuGH2Ijs ✅  </a:t>
            </a:r>
          </a:p>
          <a:p>
            <a:pPr algn="ctr"/>
            <a: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  <a:t>¿Cómo se forma el arcoíris? 🌈 </a:t>
            </a:r>
          </a:p>
        </p:txBody>
      </p:sp>
    </p:spTree>
    <p:extLst>
      <p:ext uri="{BB962C8B-B14F-4D97-AF65-F5344CB8AC3E}">
        <p14:creationId xmlns:p14="http://schemas.microsoft.com/office/powerpoint/2010/main" val="8033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46" y="1715679"/>
            <a:ext cx="7941259" cy="43278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9876" y="348792"/>
            <a:ext cx="8050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Actividad: </a:t>
            </a:r>
          </a:p>
        </p:txBody>
      </p:sp>
    </p:spTree>
    <p:extLst>
      <p:ext uri="{BB962C8B-B14F-4D97-AF65-F5344CB8AC3E}">
        <p14:creationId xmlns:p14="http://schemas.microsoft.com/office/powerpoint/2010/main" val="295992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98315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¿Qué aprendí?</a:t>
            </a:r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0293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70</Words>
  <Application>Microsoft Office PowerPoint</Application>
  <PresentationFormat>Panorámica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Tema de Office</vt:lpstr>
      <vt:lpstr>Ciencias Naturales  3° básico      </vt:lpstr>
      <vt:lpstr>Presentación de PowerPoint</vt:lpstr>
      <vt:lpstr>Presentación de PowerPoint</vt:lpstr>
      <vt:lpstr>Presentación de PowerPoint</vt:lpstr>
      <vt:lpstr>Presentación de PowerPoint</vt:lpstr>
      <vt:lpstr>¿Qué aprendí?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3°</dc:title>
  <dc:creator>Alejandra</dc:creator>
  <cp:lastModifiedBy>pablo espinosa perez</cp:lastModifiedBy>
  <cp:revision>10</cp:revision>
  <dcterms:created xsi:type="dcterms:W3CDTF">2024-04-15T14:53:54Z</dcterms:created>
  <dcterms:modified xsi:type="dcterms:W3CDTF">2025-05-09T12:59:09Z</dcterms:modified>
</cp:coreProperties>
</file>