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tuuPcuFaB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4332" y="3940290"/>
            <a:ext cx="8516357" cy="1646302"/>
          </a:xfrm>
        </p:spPr>
        <p:txBody>
          <a:bodyPr/>
          <a:lstStyle/>
          <a:p>
            <a:r>
              <a:rPr lang="es-CL" dirty="0"/>
              <a:t>Características del sonido: tono e intensidad y timbre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9043" y="2861547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s-CL" sz="4400" dirty="0">
                <a:solidFill>
                  <a:schemeClr val="tx1"/>
                </a:solidFill>
              </a:rPr>
              <a:t>Aprendo 13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03" y="289473"/>
            <a:ext cx="7915274" cy="18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675" t="19994" r="15856" b="10232"/>
          <a:stretch/>
        </p:blipFill>
        <p:spPr>
          <a:xfrm>
            <a:off x="640079" y="1240972"/>
            <a:ext cx="8412480" cy="52675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0079" y="391886"/>
            <a:ext cx="722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Cualidades del sonido </a:t>
            </a:r>
          </a:p>
        </p:txBody>
      </p:sp>
    </p:spTree>
    <p:extLst>
      <p:ext uri="{BB962C8B-B14F-4D97-AF65-F5344CB8AC3E}">
        <p14:creationId xmlns:p14="http://schemas.microsoft.com/office/powerpoint/2010/main" val="55715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70000"/>
            <a:ext cx="10360780" cy="5052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3200" dirty="0"/>
              <a:t>1.- ¿Cuáles son las cualidades del sonido? </a:t>
            </a:r>
          </a:p>
          <a:p>
            <a:pPr marL="0" indent="0">
              <a:buNone/>
            </a:pPr>
            <a:endParaRPr lang="es-CL" sz="3200" dirty="0"/>
          </a:p>
          <a:p>
            <a:pPr marL="0" indent="0">
              <a:buNone/>
            </a:pPr>
            <a:r>
              <a:rPr lang="es-CL" sz="3200" dirty="0"/>
              <a:t>2.- Dibuja y escribe 3 fuentes de sonido</a:t>
            </a:r>
          </a:p>
          <a:p>
            <a:pPr marL="0" indent="0">
              <a:buNone/>
            </a:pPr>
            <a:r>
              <a:rPr lang="es-CL" sz="3200" dirty="0"/>
              <a:t> </a:t>
            </a:r>
          </a:p>
          <a:p>
            <a:pPr marL="0" indent="0">
              <a:buNone/>
            </a:pPr>
            <a:r>
              <a:rPr lang="es-CL" sz="3200" dirty="0"/>
              <a:t>3.- ¿Qué cualidad del sonido permite identificar la fuente sonora? </a:t>
            </a:r>
          </a:p>
          <a:p>
            <a:pPr marL="0" indent="0">
              <a:buNone/>
            </a:pPr>
            <a:endParaRPr lang="es-CL" sz="3200" dirty="0"/>
          </a:p>
          <a:p>
            <a:pPr marL="0" indent="0">
              <a:buNone/>
            </a:pPr>
            <a:r>
              <a:rPr lang="es-CL" sz="3200" dirty="0"/>
              <a:t>4.- ¿Qué diferencia existe entre el rugido de un león y el canto de un pajarito?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103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FELICIDADES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46" y="1606732"/>
            <a:ext cx="7114591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397" y="1001485"/>
            <a:ext cx="8596668" cy="814252"/>
          </a:xfrm>
        </p:spPr>
        <p:txBody>
          <a:bodyPr/>
          <a:lstStyle/>
          <a:p>
            <a:r>
              <a:rPr lang="es-CL" dirty="0"/>
              <a:t>¿Cuál sonido es más fuerte?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9" t="7060" r="3847" b="5500"/>
          <a:stretch/>
        </p:blipFill>
        <p:spPr>
          <a:xfrm>
            <a:off x="836023" y="1920240"/>
            <a:ext cx="7824651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/>
          <a:lstStyle/>
          <a:p>
            <a:r>
              <a:rPr lang="es-CL" dirty="0"/>
              <a:t>¿Cuál sonido es más débil?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1012"/>
            <a:ext cx="7827942" cy="48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7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¿Cuál sonido es más agradable para ti?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2047965"/>
            <a:ext cx="7041682" cy="41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Escucha lo sonidos e identifica cuáles son: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7334" y="1930398"/>
            <a:ext cx="8596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https://www.youtube.com/watch?v=8sb2QTew-bA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7334" y="2893475"/>
            <a:ext cx="824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/>
              <a:t>https://www.youtube.com/watch?v=9I07C5_MJY4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61007" y="4048736"/>
            <a:ext cx="8400043" cy="1685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/>
              <a:t>1.-¿Cuántos sonidos lograste identificar?</a:t>
            </a:r>
          </a:p>
          <a:p>
            <a:pPr algn="ctr"/>
            <a:endParaRPr lang="es-CL" sz="3200" dirty="0"/>
          </a:p>
          <a:p>
            <a:pPr algn="ctr"/>
            <a:r>
              <a:rPr lang="es-CL" sz="3200" dirty="0"/>
              <a:t>2.-¿Cómo lograste identificar los sonidos?  </a:t>
            </a:r>
          </a:p>
        </p:txBody>
      </p:sp>
    </p:spTree>
    <p:extLst>
      <p:ext uri="{BB962C8B-B14F-4D97-AF65-F5344CB8AC3E}">
        <p14:creationId xmlns:p14="http://schemas.microsoft.com/office/powerpoint/2010/main" val="188928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Cualidades del sonido: 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</a:rPr>
              <a:t>Intensidad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475476" y="1901371"/>
            <a:ext cx="7798526" cy="7605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Se refiere a si el sonido es fuerte o despacio.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14" y="2924583"/>
            <a:ext cx="4555559" cy="25748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15086"/>
          <a:stretch/>
        </p:blipFill>
        <p:spPr>
          <a:xfrm>
            <a:off x="5845001" y="2924583"/>
            <a:ext cx="4461592" cy="26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9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34195" y="300445"/>
            <a:ext cx="64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Cualidades del sonido: </a:t>
            </a:r>
            <a:br>
              <a:rPr lang="es-CL" sz="36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es-CL" sz="3600" dirty="0">
                <a:solidFill>
                  <a:prstClr val="black"/>
                </a:solidFill>
                <a:ea typeface="+mj-ea"/>
                <a:cs typeface="+mj-cs"/>
              </a:rPr>
              <a:t>Tono 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458" y="1593669"/>
            <a:ext cx="5425713" cy="479406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2068" y="2650306"/>
            <a:ext cx="2586446" cy="1438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Se refiere a si es agudo o grave. </a:t>
            </a:r>
          </a:p>
        </p:txBody>
      </p:sp>
    </p:spTree>
    <p:extLst>
      <p:ext uri="{BB962C8B-B14F-4D97-AF65-F5344CB8AC3E}">
        <p14:creationId xmlns:p14="http://schemas.microsoft.com/office/powerpoint/2010/main" val="66576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s-CL" dirty="0">
                <a:solidFill>
                  <a:srgbClr val="F496CB">
                    <a:lumMod val="75000"/>
                  </a:srgbClr>
                </a:solidFill>
                <a:ea typeface="+mn-ea"/>
                <a:cs typeface="+mn-cs"/>
              </a:rPr>
              <a:t>Cualidades del sonido: </a:t>
            </a:r>
            <a:br>
              <a:rPr lang="es-CL" dirty="0">
                <a:solidFill>
                  <a:srgbClr val="F496CB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es-CL" dirty="0">
                <a:solidFill>
                  <a:prstClr val="black"/>
                </a:solidFill>
                <a:ea typeface="+mn-ea"/>
                <a:cs typeface="+mn-cs"/>
              </a:rPr>
              <a:t>El timbre </a:t>
            </a:r>
            <a:br>
              <a:rPr lang="es-CL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Es para distinguir qué o quién emite el sonido.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838226" y="3478806"/>
            <a:ext cx="6645897" cy="12443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¿Cómo identifico cuando me habla mi mamá?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906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516" y="32221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1"/>
                </a:solidFill>
              </a:rPr>
              <a:t>Observemos el siguiente video: </a:t>
            </a:r>
            <a:br>
              <a:rPr lang="es-CL" dirty="0"/>
            </a:br>
            <a:r>
              <a:rPr lang="es-CL" sz="3100" dirty="0">
                <a:solidFill>
                  <a:schemeClr val="tx1"/>
                </a:solidFill>
                <a:hlinkClick r:id="rId2"/>
              </a:rPr>
              <a:t>https://www.youtube.com/watch?v=NtuuPcuFaBg</a:t>
            </a:r>
            <a:r>
              <a:rPr lang="es-CL" sz="3100" dirty="0">
                <a:solidFill>
                  <a:schemeClr val="tx1"/>
                </a:solidFill>
              </a:rPr>
              <a:t> El sonido y sus propiedades | Aula chachi - Vídeos educativos para niños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790" t="12353" r="18373" b="19410"/>
          <a:stretch/>
        </p:blipFill>
        <p:spPr>
          <a:xfrm>
            <a:off x="4504765" y="1909481"/>
            <a:ext cx="3818964" cy="43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30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234</Words>
  <Application>Microsoft Office PowerPoint</Application>
  <PresentationFormat>Panorámica</PresentationFormat>
  <Paragraphs>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Cambria</vt:lpstr>
      <vt:lpstr>Trebuchet MS</vt:lpstr>
      <vt:lpstr>Wingdings 3</vt:lpstr>
      <vt:lpstr>Faceta</vt:lpstr>
      <vt:lpstr>Características del sonido: tono e intensidad y timbre  </vt:lpstr>
      <vt:lpstr>¿Cuál sonido es más fuerte? </vt:lpstr>
      <vt:lpstr>¿Cuál sonido es más débil? </vt:lpstr>
      <vt:lpstr>¿Cuál sonido es más agradable para ti? </vt:lpstr>
      <vt:lpstr>Escucha lo sonidos e identifica cuáles son: </vt:lpstr>
      <vt:lpstr>Cualidades del sonido:  Intensidad </vt:lpstr>
      <vt:lpstr>Presentación de PowerPoint</vt:lpstr>
      <vt:lpstr>Cualidades del sonido:  El timbre  </vt:lpstr>
      <vt:lpstr>Observemos el siguiente video:  https://www.youtube.com/watch?v=NtuuPcuFaBg El sonido y sus propiedades | Aula chachi - Vídeos educativos para niños</vt:lpstr>
      <vt:lpstr>Presentación de PowerPoint</vt:lpstr>
      <vt:lpstr>Actividad: </vt:lpstr>
      <vt:lpstr>FELICIDADES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 3° básico</dc:title>
  <dc:creator>Ale</dc:creator>
  <cp:lastModifiedBy>pablo espinosa perez</cp:lastModifiedBy>
  <cp:revision>12</cp:revision>
  <dcterms:created xsi:type="dcterms:W3CDTF">2023-03-26T01:54:55Z</dcterms:created>
  <dcterms:modified xsi:type="dcterms:W3CDTF">2025-05-09T13:39:51Z</dcterms:modified>
</cp:coreProperties>
</file>