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</p:sldIdLst>
  <p:sldSz cx="18288000" cy="10287000"/>
  <p:notesSz cx="6858000" cy="9144000"/>
  <p:embeddedFontLst>
    <p:embeddedFont>
      <p:font typeface="Dreaming Outloud Sans" panose="020B0604020202020204" charset="0"/>
      <p:regular r:id="rId10"/>
    </p:embeddedFont>
    <p:embeddedFont>
      <p:font typeface="Funtastic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44273" y="1969279"/>
            <a:ext cx="15799455" cy="6654236"/>
            <a:chOff x="0" y="0"/>
            <a:chExt cx="4398043" cy="18523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98043" cy="1852318"/>
            </a:xfrm>
            <a:custGeom>
              <a:avLst/>
              <a:gdLst/>
              <a:ahLst/>
              <a:cxnLst/>
              <a:rect l="l" t="t" r="r" b="b"/>
              <a:pathLst>
                <a:path w="4398043" h="1852318">
                  <a:moveTo>
                    <a:pt x="24991" y="0"/>
                  </a:moveTo>
                  <a:lnTo>
                    <a:pt x="4373052" y="0"/>
                  </a:lnTo>
                  <a:cubicBezTo>
                    <a:pt x="4386854" y="0"/>
                    <a:pt x="4398043" y="11189"/>
                    <a:pt x="4398043" y="24991"/>
                  </a:cubicBezTo>
                  <a:lnTo>
                    <a:pt x="4398043" y="1827328"/>
                  </a:lnTo>
                  <a:cubicBezTo>
                    <a:pt x="4398043" y="1841129"/>
                    <a:pt x="4386854" y="1852318"/>
                    <a:pt x="4373052" y="1852318"/>
                  </a:cubicBezTo>
                  <a:lnTo>
                    <a:pt x="24991" y="1852318"/>
                  </a:lnTo>
                  <a:cubicBezTo>
                    <a:pt x="11189" y="1852318"/>
                    <a:pt x="0" y="1841129"/>
                    <a:pt x="0" y="1827328"/>
                  </a:cubicBezTo>
                  <a:lnTo>
                    <a:pt x="0" y="24991"/>
                  </a:lnTo>
                  <a:cubicBezTo>
                    <a:pt x="0" y="11189"/>
                    <a:pt x="11189" y="0"/>
                    <a:pt x="24991" y="0"/>
                  </a:cubicBezTo>
                  <a:close/>
                </a:path>
              </a:pathLst>
            </a:custGeom>
            <a:solidFill>
              <a:srgbClr val="CF5784"/>
            </a:solidFill>
            <a:ln w="47625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es-C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98043" cy="18904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6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762767" y="2991882"/>
            <a:ext cx="14762467" cy="39754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481"/>
              </a:lnSpc>
            </a:pPr>
            <a:r>
              <a:rPr lang="es-CL" sz="15638" dirty="0">
                <a:ln w="57150">
                  <a:solidFill>
                    <a:schemeClr val="bg1"/>
                  </a:solidFill>
                </a:ln>
                <a:solidFill>
                  <a:srgbClr val="00004D"/>
                </a:solidFill>
                <a:latin typeface="Funtastic"/>
                <a:ea typeface="Funtastic"/>
                <a:cs typeface="Funtastic"/>
                <a:sym typeface="Funtastic"/>
              </a:rPr>
              <a:t>CIENCIAS NATURALES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057015" y="7314058"/>
            <a:ext cx="6173971" cy="9348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8"/>
              </a:lnSpc>
            </a:pPr>
            <a:r>
              <a:rPr lang="es-CL" sz="8800" dirty="0">
                <a:solidFill>
                  <a:srgbClr val="00004D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7° Básico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781300"/>
            <a:ext cx="15849600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Responde las siguientes preguntas en tu cuaderno: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¿Qué peso tienen?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¿Cuánto pesa 1 kg de manzanas?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¿Es lo mismo masa que peso? Si no lo son, ¿cuál es la diferencia entre ellos?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¿Cuál es la unidad de medida de la masa?, ¿y del peso?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781300"/>
            <a:ext cx="15849600" cy="34881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Predice qué ocurre y por qué cuando: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Se suelta una pelota desde cierta altura.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Se lanza una zapatilla hacia arriba.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Se inclina una mesa cuando sobre ella hay una manzana.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2</a:t>
            </a:r>
          </a:p>
        </p:txBody>
      </p:sp>
    </p:spTree>
    <p:extLst>
      <p:ext uri="{BB962C8B-B14F-4D97-AF65-F5344CB8AC3E}">
        <p14:creationId xmlns:p14="http://schemas.microsoft.com/office/powerpoint/2010/main" val="153930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781300"/>
            <a:ext cx="15849600" cy="43601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Responde lo siguiente: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¿Qué o quién nos mantiene siempre en la tierra?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¿Cómo es posible que nos mantengamos de pie si estamos siendo atraídos hacia la tierra?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¿Siempre estamos siendo atraídos al mismo sentido?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3</a:t>
            </a:r>
          </a:p>
        </p:txBody>
      </p:sp>
    </p:spTree>
    <p:extLst>
      <p:ext uri="{BB962C8B-B14F-4D97-AF65-F5344CB8AC3E}">
        <p14:creationId xmlns:p14="http://schemas.microsoft.com/office/powerpoint/2010/main" val="155403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La fuerza gravitacional o gravitatoria es la fuerza con la que cuerpos con masas se atraen entre sí.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endParaRPr lang="es-CL" sz="4834" dirty="0">
              <a:solidFill>
                <a:srgbClr val="000000"/>
              </a:solidFill>
              <a:latin typeface="Dreaming Outloud Sans"/>
              <a:ea typeface="Dreaming Outloud Sans"/>
              <a:cs typeface="Dreaming Outloud Sans"/>
              <a:sym typeface="Dreaming Outloud Sans"/>
            </a:endParaRP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Esta fuerza de atracción se intensifica a medida que se tenga mayor masa y la distancia es menor entre un cuerpo y otro.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FUERZA GRAVITACIONAL</a:t>
            </a:r>
          </a:p>
        </p:txBody>
      </p:sp>
    </p:spTree>
    <p:extLst>
      <p:ext uri="{BB962C8B-B14F-4D97-AF65-F5344CB8AC3E}">
        <p14:creationId xmlns:p14="http://schemas.microsoft.com/office/powerpoint/2010/main" val="102727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Dentro de esta fuerza se utilizan los conceptos de masa y peso. La masa es la cantidad de materia que se tiene, mientras que el peso es el resultado de la fuerza de atracción de un objeto producto de la gravedad.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La masa se mide en gramos (g), mientras que el peso en Newtons (N).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FUERZA GRAVITACIONAL</a:t>
            </a:r>
          </a:p>
        </p:txBody>
      </p:sp>
    </p:spTree>
    <p:extLst>
      <p:ext uri="{BB962C8B-B14F-4D97-AF65-F5344CB8AC3E}">
        <p14:creationId xmlns:p14="http://schemas.microsoft.com/office/powerpoint/2010/main" val="354726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Un poco de historia.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La unidad de medida, que es Newtons, es gracias a quien describió la gravedad por primera vez, Isaac Newton.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El gracias a sus observaciones, pudo enfocarse más en las diferentes interacciones que tenían los cuerpos referentes a su caída y siempre atracción hacia la tierra.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FUERZA GRAVITACIONAL</a:t>
            </a:r>
          </a:p>
        </p:txBody>
      </p:sp>
    </p:spTree>
    <p:extLst>
      <p:ext uri="{BB962C8B-B14F-4D97-AF65-F5344CB8AC3E}">
        <p14:creationId xmlns:p14="http://schemas.microsoft.com/office/powerpoint/2010/main" val="361791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0600" y="2022103"/>
            <a:ext cx="16459199" cy="7312397"/>
            <a:chOff x="0" y="0"/>
            <a:chExt cx="2965339" cy="5982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65339" cy="598218"/>
            </a:xfrm>
            <a:custGeom>
              <a:avLst/>
              <a:gdLst/>
              <a:ahLst/>
              <a:cxnLst/>
              <a:rect l="l" t="t" r="r" b="b"/>
              <a:pathLst>
                <a:path w="2965339" h="598218">
                  <a:moveTo>
                    <a:pt x="29578" y="0"/>
                  </a:moveTo>
                  <a:lnTo>
                    <a:pt x="2935761" y="0"/>
                  </a:lnTo>
                  <a:cubicBezTo>
                    <a:pt x="2943605" y="0"/>
                    <a:pt x="2951129" y="3116"/>
                    <a:pt x="2956676" y="8663"/>
                  </a:cubicBezTo>
                  <a:cubicBezTo>
                    <a:pt x="2962223" y="14210"/>
                    <a:pt x="2965339" y="21734"/>
                    <a:pt x="2965339" y="29578"/>
                  </a:cubicBezTo>
                  <a:lnTo>
                    <a:pt x="2965339" y="568639"/>
                  </a:lnTo>
                  <a:cubicBezTo>
                    <a:pt x="2965339" y="576484"/>
                    <a:pt x="2962223" y="584007"/>
                    <a:pt x="2956676" y="589554"/>
                  </a:cubicBezTo>
                  <a:cubicBezTo>
                    <a:pt x="2951129" y="595101"/>
                    <a:pt x="2943605" y="598218"/>
                    <a:pt x="2935761" y="598218"/>
                  </a:cubicBezTo>
                  <a:lnTo>
                    <a:pt x="29578" y="598218"/>
                  </a:lnTo>
                  <a:cubicBezTo>
                    <a:pt x="21734" y="598218"/>
                    <a:pt x="14210" y="595101"/>
                    <a:pt x="8663" y="589554"/>
                  </a:cubicBezTo>
                  <a:cubicBezTo>
                    <a:pt x="3116" y="584007"/>
                    <a:pt x="0" y="576484"/>
                    <a:pt x="0" y="568639"/>
                  </a:cubicBezTo>
                  <a:lnTo>
                    <a:pt x="0" y="29578"/>
                  </a:lnTo>
                  <a:cubicBezTo>
                    <a:pt x="0" y="21734"/>
                    <a:pt x="3116" y="14210"/>
                    <a:pt x="8663" y="8663"/>
                  </a:cubicBezTo>
                  <a:cubicBezTo>
                    <a:pt x="14210" y="3116"/>
                    <a:pt x="21734" y="0"/>
                    <a:pt x="2957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L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965339" cy="61726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53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295399" y="2247900"/>
            <a:ext cx="15849600" cy="69762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Describe ejemplos cotidianos en donde se utilice la gravedad  y explica cómo se observa el efecto de la gravedad en esos fenómenos.</a:t>
            </a:r>
          </a:p>
          <a:p>
            <a:pPr algn="just">
              <a:lnSpc>
                <a:spcPts val="6768"/>
              </a:lnSpc>
              <a:spcBef>
                <a:spcPct val="0"/>
              </a:spcBef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Luego, responde las siguientes preguntas: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Para que haya una fuerza gravitacional, ¿Cuántos cuerpos deben interactuar?</a:t>
            </a:r>
          </a:p>
          <a:p>
            <a:pPr marL="685800" indent="-685800" algn="just">
              <a:lnSpc>
                <a:spcPts val="6768"/>
              </a:lnSpc>
              <a:spcBef>
                <a:spcPct val="0"/>
              </a:spcBef>
              <a:buFontTx/>
              <a:buChar char="-"/>
            </a:pPr>
            <a:r>
              <a:rPr lang="es-CL" sz="4834" dirty="0">
                <a:solidFill>
                  <a:srgbClr val="000000"/>
                </a:solidFill>
                <a:latin typeface="Dreaming Outloud Sans"/>
                <a:ea typeface="Dreaming Outloud Sans"/>
                <a:cs typeface="Dreaming Outloud Sans"/>
                <a:sym typeface="Dreaming Outloud Sans"/>
              </a:rPr>
              <a:t>Una astronauta en la luna ¿Pesa lo mismo que en la tierra?, ¿Por qué?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26424" y="31173"/>
            <a:ext cx="17035151" cy="18088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86"/>
              </a:lnSpc>
            </a:pPr>
            <a:r>
              <a:rPr lang="es-CL" sz="11275" dirty="0">
                <a:solidFill>
                  <a:srgbClr val="FFFFFF"/>
                </a:solidFill>
                <a:latin typeface="Funtastic"/>
                <a:ea typeface="Funtastic"/>
                <a:cs typeface="Funtastic"/>
                <a:sym typeface="Funtastic"/>
              </a:rPr>
              <a:t>ACTIVIDAD 4</a:t>
            </a:r>
          </a:p>
        </p:txBody>
      </p:sp>
    </p:spTree>
    <p:extLst>
      <p:ext uri="{BB962C8B-B14F-4D97-AF65-F5344CB8AC3E}">
        <p14:creationId xmlns:p14="http://schemas.microsoft.com/office/powerpoint/2010/main" val="342987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374</Words>
  <Application>Microsoft Office PowerPoint</Application>
  <PresentationFormat>Personalizado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Funtastic</vt:lpstr>
      <vt:lpstr>Arial</vt:lpstr>
      <vt:lpstr>Dreaming Outloud Sans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Diseño14</dc:title>
  <dc:creator>Colegio Sao Paulo</dc:creator>
  <cp:lastModifiedBy>pablo espinosa perez</cp:lastModifiedBy>
  <cp:revision>5</cp:revision>
  <dcterms:created xsi:type="dcterms:W3CDTF">2006-08-16T00:00:00Z</dcterms:created>
  <dcterms:modified xsi:type="dcterms:W3CDTF">2025-05-13T21:39:28Z</dcterms:modified>
  <dc:identifier>DAGVza1kaVc</dc:identifier>
</cp:coreProperties>
</file>