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683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709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94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749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6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3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173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348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08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05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16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E07EA-ED29-46AA-876D-D68C4A83BBCC}" type="datetimeFigureOut">
              <a:rPr lang="es-CL" smtClean="0"/>
              <a:t>09-05-2025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66C3-1EC2-446B-9C81-685AED5783B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84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es/resource/1918424/estados-de-la-materi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19498" y="25211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sz="6700" dirty="0"/>
              <a:t>Ciencias Naturales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384175"/>
            <a:ext cx="2660855" cy="213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1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248" y="1496341"/>
            <a:ext cx="10515600" cy="2924829"/>
          </a:xfrm>
        </p:spPr>
        <p:txBody>
          <a:bodyPr>
            <a:noAutofit/>
          </a:bodyPr>
          <a:lstStyle/>
          <a:p>
            <a:pPr algn="ctr"/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Repaso 2: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“Los estados de la materia y sus características.” </a:t>
            </a: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6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451" y="3327662"/>
            <a:ext cx="5178990" cy="328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4583" y="829559"/>
            <a:ext cx="10515600" cy="5448694"/>
          </a:xfrm>
        </p:spPr>
        <p:txBody>
          <a:bodyPr>
            <a:normAutofit/>
          </a:bodyPr>
          <a:lstStyle/>
          <a:p>
            <a:b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801278" y="1046376"/>
            <a:ext cx="10624008" cy="199848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Vamos a jugar: </a:t>
            </a:r>
          </a:p>
          <a:p>
            <a:pPr algn="ctr"/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https://wordwall.net/es/resource/1918424/estados-de-la-materia</a:t>
            </a:r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3016576" y="3261675"/>
            <a:ext cx="6598763" cy="12349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¿Cuánto sabes? </a:t>
            </a:r>
          </a:p>
        </p:txBody>
      </p:sp>
    </p:spTree>
    <p:extLst>
      <p:ext uri="{BB962C8B-B14F-4D97-AF65-F5344CB8AC3E}">
        <p14:creationId xmlns:p14="http://schemas.microsoft.com/office/powerpoint/2010/main" val="157292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48007" y="228754"/>
            <a:ext cx="10515600" cy="1325563"/>
          </a:xfrm>
        </p:spPr>
        <p:txBody>
          <a:bodyPr/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1.- Observa, lee y responde: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98" y="1356354"/>
            <a:ext cx="11937003" cy="3749365"/>
          </a:xfrm>
          <a:prstGeom prst="rect">
            <a:avLst/>
          </a:prstGeom>
        </p:spPr>
      </p:pic>
      <p:sp>
        <p:nvSpPr>
          <p:cNvPr id="5" name="Rectángulo redondeado 4"/>
          <p:cNvSpPr/>
          <p:nvPr/>
        </p:nvSpPr>
        <p:spPr>
          <a:xfrm>
            <a:off x="641023" y="5105719"/>
            <a:ext cx="10463753" cy="124433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Explica el proceso para llegar a la respuesta. </a:t>
            </a:r>
          </a:p>
        </p:txBody>
      </p:sp>
    </p:spTree>
    <p:extLst>
      <p:ext uri="{BB962C8B-B14F-4D97-AF65-F5344CB8AC3E}">
        <p14:creationId xmlns:p14="http://schemas.microsoft.com/office/powerpoint/2010/main" val="66662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65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Ciencias Naturales   </vt:lpstr>
      <vt:lpstr>Repaso 2:  “Los estados de la materia y sus características.”    </vt:lpstr>
      <vt:lpstr>    </vt:lpstr>
      <vt:lpstr>1.- Observa, lee y responde: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</dc:title>
  <dc:creator>Alejandra</dc:creator>
  <cp:lastModifiedBy>pablo espinosa perez</cp:lastModifiedBy>
  <cp:revision>16</cp:revision>
  <dcterms:created xsi:type="dcterms:W3CDTF">2024-05-07T01:29:23Z</dcterms:created>
  <dcterms:modified xsi:type="dcterms:W3CDTF">2025-05-09T12:50:52Z</dcterms:modified>
</cp:coreProperties>
</file>